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2" d="100"/>
          <a:sy n="102" d="100"/>
        </p:scale>
        <p:origin x="138"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diagrams/_rels/data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7.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7.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6168F5-D629-4E8D-BA57-48966CECB0A9}" type="doc">
      <dgm:prSet loTypeId="urn:microsoft.com/office/officeart/2005/8/layout/list1" loCatId="list" qsTypeId="urn:microsoft.com/office/officeart/2005/8/quickstyle/simple3" qsCatId="simple" csTypeId="urn:microsoft.com/office/officeart/2005/8/colors/colorful2" csCatId="colorful"/>
      <dgm:spPr/>
      <dgm:t>
        <a:bodyPr/>
        <a:lstStyle/>
        <a:p>
          <a:endParaRPr lang="en-US"/>
        </a:p>
      </dgm:t>
    </dgm:pt>
    <dgm:pt modelId="{8D2E4D92-F599-4895-B221-2C3B251D8FF5}">
      <dgm:prSet/>
      <dgm:spPr/>
      <dgm:t>
        <a:bodyPr/>
        <a:lstStyle/>
        <a:p>
          <a:r>
            <a:rPr lang="en-US" b="1" i="1"/>
            <a:t>Tìm hiểu khái quát về xử lý ảnh và bài toán nhận dạng biển số xe.</a:t>
          </a:r>
          <a:endParaRPr lang="en-US"/>
        </a:p>
      </dgm:t>
    </dgm:pt>
    <dgm:pt modelId="{27D413D1-E9CE-448A-8C54-AE76DA8057B0}" type="parTrans" cxnId="{5D586CF7-E06C-441A-B2C1-AE5C6B779057}">
      <dgm:prSet/>
      <dgm:spPr/>
      <dgm:t>
        <a:bodyPr/>
        <a:lstStyle/>
        <a:p>
          <a:endParaRPr lang="en-US"/>
        </a:p>
      </dgm:t>
    </dgm:pt>
    <dgm:pt modelId="{CD3ABFE8-E4B8-405D-89E7-6D464A3F2641}" type="sibTrans" cxnId="{5D586CF7-E06C-441A-B2C1-AE5C6B779057}">
      <dgm:prSet/>
      <dgm:spPr/>
      <dgm:t>
        <a:bodyPr/>
        <a:lstStyle/>
        <a:p>
          <a:endParaRPr lang="en-US"/>
        </a:p>
      </dgm:t>
    </dgm:pt>
    <dgm:pt modelId="{23A1C2F7-D840-46F6-9D07-86B34E2C7B8A}">
      <dgm:prSet/>
      <dgm:spPr/>
      <dgm:t>
        <a:bodyPr/>
        <a:lstStyle/>
        <a:p>
          <a:r>
            <a:rPr lang="en-US" b="1" i="1"/>
            <a:t>Tìm hiểu thông tin về biển số xe và phân loại biển số xe. </a:t>
          </a:r>
          <a:endParaRPr lang="en-US"/>
        </a:p>
      </dgm:t>
    </dgm:pt>
    <dgm:pt modelId="{239F7204-4751-4FDE-81E2-7F1D2BE9DC06}" type="parTrans" cxnId="{85746426-E839-4A38-9B72-033E02C6C302}">
      <dgm:prSet/>
      <dgm:spPr/>
      <dgm:t>
        <a:bodyPr/>
        <a:lstStyle/>
        <a:p>
          <a:endParaRPr lang="en-US"/>
        </a:p>
      </dgm:t>
    </dgm:pt>
    <dgm:pt modelId="{C34B2A63-BE4C-4AF6-8BDE-CFB2C26567D8}" type="sibTrans" cxnId="{85746426-E839-4A38-9B72-033E02C6C302}">
      <dgm:prSet/>
      <dgm:spPr/>
      <dgm:t>
        <a:bodyPr/>
        <a:lstStyle/>
        <a:p>
          <a:endParaRPr lang="en-US"/>
        </a:p>
      </dgm:t>
    </dgm:pt>
    <dgm:pt modelId="{3F5838EB-F383-4B37-AB86-F8771CBD8DA4}">
      <dgm:prSet/>
      <dgm:spPr/>
      <dgm:t>
        <a:bodyPr/>
        <a:lstStyle/>
        <a:p>
          <a:r>
            <a:rPr lang="en-US" b="1" i="1"/>
            <a:t>Tìm hiểu các công đoạn chính của bài toán nhận dạng biển số xe gồm 7 khâu chính: </a:t>
          </a:r>
          <a:endParaRPr lang="en-US"/>
        </a:p>
      </dgm:t>
    </dgm:pt>
    <dgm:pt modelId="{A4CAE2E3-E37B-41DE-AB3F-8185F83E6449}" type="parTrans" cxnId="{184D70C1-4230-4E34-A14B-1D58FF5C9353}">
      <dgm:prSet/>
      <dgm:spPr/>
      <dgm:t>
        <a:bodyPr/>
        <a:lstStyle/>
        <a:p>
          <a:endParaRPr lang="en-US"/>
        </a:p>
      </dgm:t>
    </dgm:pt>
    <dgm:pt modelId="{C731966A-43B2-4F05-9C6A-92745FD8B9E9}" type="sibTrans" cxnId="{184D70C1-4230-4E34-A14B-1D58FF5C9353}">
      <dgm:prSet/>
      <dgm:spPr/>
      <dgm:t>
        <a:bodyPr/>
        <a:lstStyle/>
        <a:p>
          <a:endParaRPr lang="en-US"/>
        </a:p>
      </dgm:t>
    </dgm:pt>
    <dgm:pt modelId="{FA2299A8-11FB-44D2-ADDF-DCB8B558BA7D}">
      <dgm:prSet/>
      <dgm:spPr/>
      <dgm:t>
        <a:bodyPr/>
        <a:lstStyle/>
        <a:p>
          <a:r>
            <a:rPr lang="en-US" b="1" i="1"/>
            <a:t>Chụp ảnh xe</a:t>
          </a:r>
          <a:endParaRPr lang="en-US"/>
        </a:p>
      </dgm:t>
    </dgm:pt>
    <dgm:pt modelId="{3790514C-AC04-4563-840C-8898782B6B4C}" type="parTrans" cxnId="{15512F23-8060-4C5E-A010-F44C7DA18D8E}">
      <dgm:prSet/>
      <dgm:spPr/>
      <dgm:t>
        <a:bodyPr/>
        <a:lstStyle/>
        <a:p>
          <a:endParaRPr lang="en-US"/>
        </a:p>
      </dgm:t>
    </dgm:pt>
    <dgm:pt modelId="{B42F9B7D-EB03-40F7-B272-801349004859}" type="sibTrans" cxnId="{15512F23-8060-4C5E-A010-F44C7DA18D8E}">
      <dgm:prSet/>
      <dgm:spPr/>
      <dgm:t>
        <a:bodyPr/>
        <a:lstStyle/>
        <a:p>
          <a:endParaRPr lang="en-US"/>
        </a:p>
      </dgm:t>
    </dgm:pt>
    <dgm:pt modelId="{D2F5739E-A538-4AD4-B713-7D9C37FB49CE}">
      <dgm:prSet/>
      <dgm:spPr/>
      <dgm:t>
        <a:bodyPr/>
        <a:lstStyle/>
        <a:p>
          <a:r>
            <a:rPr lang="en-US" b="1" i="1"/>
            <a:t>Xử lý ảnh</a:t>
          </a:r>
          <a:endParaRPr lang="en-US"/>
        </a:p>
      </dgm:t>
    </dgm:pt>
    <dgm:pt modelId="{C6BCA4A2-B52D-48AE-B0EA-E27B602A1D5F}" type="parTrans" cxnId="{1917BEB7-6FE0-4388-AA49-2E50472D8B3F}">
      <dgm:prSet/>
      <dgm:spPr/>
      <dgm:t>
        <a:bodyPr/>
        <a:lstStyle/>
        <a:p>
          <a:endParaRPr lang="en-US"/>
        </a:p>
      </dgm:t>
    </dgm:pt>
    <dgm:pt modelId="{2321389D-F72A-456D-A4FE-19E21D6962BD}" type="sibTrans" cxnId="{1917BEB7-6FE0-4388-AA49-2E50472D8B3F}">
      <dgm:prSet/>
      <dgm:spPr/>
      <dgm:t>
        <a:bodyPr/>
        <a:lstStyle/>
        <a:p>
          <a:endParaRPr lang="en-US"/>
        </a:p>
      </dgm:t>
    </dgm:pt>
    <dgm:pt modelId="{881665F0-9A39-4A1C-AE3F-E2DB5DE10869}">
      <dgm:prSet/>
      <dgm:spPr/>
      <dgm:t>
        <a:bodyPr/>
        <a:lstStyle/>
        <a:p>
          <a:r>
            <a:rPr lang="en-US" b="1" i="1"/>
            <a:t>Nhận diện các đối tượng</a:t>
          </a:r>
          <a:endParaRPr lang="en-US"/>
        </a:p>
      </dgm:t>
    </dgm:pt>
    <dgm:pt modelId="{B0417414-613D-41BD-A94C-A4E0CEEA7271}" type="parTrans" cxnId="{504C841A-E54B-4ED3-B6BA-2BB3938BCE60}">
      <dgm:prSet/>
      <dgm:spPr/>
      <dgm:t>
        <a:bodyPr/>
        <a:lstStyle/>
        <a:p>
          <a:endParaRPr lang="en-US"/>
        </a:p>
      </dgm:t>
    </dgm:pt>
    <dgm:pt modelId="{EB622BBB-8A87-4611-9791-0574BAA9749F}" type="sibTrans" cxnId="{504C841A-E54B-4ED3-B6BA-2BB3938BCE60}">
      <dgm:prSet/>
      <dgm:spPr/>
      <dgm:t>
        <a:bodyPr/>
        <a:lstStyle/>
        <a:p>
          <a:endParaRPr lang="en-US"/>
        </a:p>
      </dgm:t>
    </dgm:pt>
    <dgm:pt modelId="{58FE8E4A-D29C-4CB1-B8F0-8DE095D2E831}">
      <dgm:prSet/>
      <dgm:spPr/>
      <dgm:t>
        <a:bodyPr/>
        <a:lstStyle/>
        <a:p>
          <a:r>
            <a:rPr lang="en-US" b="1" i="1"/>
            <a:t>Giảm đối tượng trùng lặp</a:t>
          </a:r>
          <a:endParaRPr lang="en-US"/>
        </a:p>
      </dgm:t>
    </dgm:pt>
    <dgm:pt modelId="{4C7DA5A9-C69D-4419-832E-C47437EC616D}" type="parTrans" cxnId="{A6650B8A-E286-4312-82D8-A8BBE815BE8F}">
      <dgm:prSet/>
      <dgm:spPr/>
      <dgm:t>
        <a:bodyPr/>
        <a:lstStyle/>
        <a:p>
          <a:endParaRPr lang="en-US"/>
        </a:p>
      </dgm:t>
    </dgm:pt>
    <dgm:pt modelId="{0A639618-DBC8-4743-B1C6-56E9CE3BEEA1}" type="sibTrans" cxnId="{A6650B8A-E286-4312-82D8-A8BBE815BE8F}">
      <dgm:prSet/>
      <dgm:spPr/>
      <dgm:t>
        <a:bodyPr/>
        <a:lstStyle/>
        <a:p>
          <a:endParaRPr lang="en-US"/>
        </a:p>
      </dgm:t>
    </dgm:pt>
    <dgm:pt modelId="{42089028-9BEB-4B5C-A018-2CC03051DD59}">
      <dgm:prSet/>
      <dgm:spPr/>
      <dgm:t>
        <a:bodyPr/>
        <a:lstStyle/>
        <a:p>
          <a:r>
            <a:rPr lang="en-US" b="1" i="1"/>
            <a:t>Khai thác biển số</a:t>
          </a:r>
          <a:endParaRPr lang="en-US"/>
        </a:p>
      </dgm:t>
    </dgm:pt>
    <dgm:pt modelId="{C02FD873-3520-4405-9C57-17E14EE55042}" type="parTrans" cxnId="{0D5EFC16-56D6-4171-8FF1-60CC919DF2DC}">
      <dgm:prSet/>
      <dgm:spPr/>
      <dgm:t>
        <a:bodyPr/>
        <a:lstStyle/>
        <a:p>
          <a:endParaRPr lang="en-US"/>
        </a:p>
      </dgm:t>
    </dgm:pt>
    <dgm:pt modelId="{83FDDE1E-A2B9-4101-8B40-7EB76AFB52BE}" type="sibTrans" cxnId="{0D5EFC16-56D6-4171-8FF1-60CC919DF2DC}">
      <dgm:prSet/>
      <dgm:spPr/>
      <dgm:t>
        <a:bodyPr/>
        <a:lstStyle/>
        <a:p>
          <a:endParaRPr lang="en-US"/>
        </a:p>
      </dgm:t>
    </dgm:pt>
    <dgm:pt modelId="{F571E283-85C9-4ADA-B0E2-20EC06A6215F}">
      <dgm:prSet/>
      <dgm:spPr/>
      <dgm:t>
        <a:bodyPr/>
        <a:lstStyle/>
        <a:p>
          <a:r>
            <a:rPr lang="en-US" b="1" i="1"/>
            <a:t>Phân đoạn ký tự</a:t>
          </a:r>
          <a:endParaRPr lang="en-US"/>
        </a:p>
      </dgm:t>
    </dgm:pt>
    <dgm:pt modelId="{F8305C02-D801-4016-B48A-DE1FDE13552F}" type="parTrans" cxnId="{FA4074B2-B9EB-4D97-B663-0F2E0EFC4355}">
      <dgm:prSet/>
      <dgm:spPr/>
      <dgm:t>
        <a:bodyPr/>
        <a:lstStyle/>
        <a:p>
          <a:endParaRPr lang="en-US"/>
        </a:p>
      </dgm:t>
    </dgm:pt>
    <dgm:pt modelId="{F65B348D-5D71-416D-9655-94B7814F07AF}" type="sibTrans" cxnId="{FA4074B2-B9EB-4D97-B663-0F2E0EFC4355}">
      <dgm:prSet/>
      <dgm:spPr/>
      <dgm:t>
        <a:bodyPr/>
        <a:lstStyle/>
        <a:p>
          <a:endParaRPr lang="en-US"/>
        </a:p>
      </dgm:t>
    </dgm:pt>
    <dgm:pt modelId="{90AA9E7C-DDBB-4D43-A337-3C9B53BF9960}">
      <dgm:prSet/>
      <dgm:spPr/>
      <dgm:t>
        <a:bodyPr/>
        <a:lstStyle/>
        <a:p>
          <a:r>
            <a:rPr lang="en-US" b="1" i="1"/>
            <a:t>Nhận dạng kí tự</a:t>
          </a:r>
          <a:endParaRPr lang="en-US"/>
        </a:p>
      </dgm:t>
    </dgm:pt>
    <dgm:pt modelId="{8FC94677-EDB1-4753-AFF0-2D831FB3A405}" type="parTrans" cxnId="{BC7E246E-D644-4A2E-95B9-262BB9A87C72}">
      <dgm:prSet/>
      <dgm:spPr/>
      <dgm:t>
        <a:bodyPr/>
        <a:lstStyle/>
        <a:p>
          <a:endParaRPr lang="en-US"/>
        </a:p>
      </dgm:t>
    </dgm:pt>
    <dgm:pt modelId="{022D0522-ECB5-4631-8176-F2E4C1B530D4}" type="sibTrans" cxnId="{BC7E246E-D644-4A2E-95B9-262BB9A87C72}">
      <dgm:prSet/>
      <dgm:spPr/>
      <dgm:t>
        <a:bodyPr/>
        <a:lstStyle/>
        <a:p>
          <a:endParaRPr lang="en-US"/>
        </a:p>
      </dgm:t>
    </dgm:pt>
    <dgm:pt modelId="{70B4AA4F-14B2-4E67-8DAF-6F2FD0E0A5F3}">
      <dgm:prSet/>
      <dgm:spPr/>
      <dgm:t>
        <a:bodyPr/>
        <a:lstStyle/>
        <a:p>
          <a:r>
            <a:rPr lang="en-US" b="1" i="1"/>
            <a:t>Cài đặt thử nghiệm.</a:t>
          </a:r>
          <a:endParaRPr lang="en-US"/>
        </a:p>
      </dgm:t>
    </dgm:pt>
    <dgm:pt modelId="{5918554B-FFA6-4175-8CDF-B9DFC18493A4}" type="parTrans" cxnId="{2B58FB94-85AC-44DD-8BB7-E14FF3394A75}">
      <dgm:prSet/>
      <dgm:spPr/>
      <dgm:t>
        <a:bodyPr/>
        <a:lstStyle/>
        <a:p>
          <a:endParaRPr lang="en-US"/>
        </a:p>
      </dgm:t>
    </dgm:pt>
    <dgm:pt modelId="{5E2F007D-46C1-492A-836F-B135C78153D4}" type="sibTrans" cxnId="{2B58FB94-85AC-44DD-8BB7-E14FF3394A75}">
      <dgm:prSet/>
      <dgm:spPr/>
      <dgm:t>
        <a:bodyPr/>
        <a:lstStyle/>
        <a:p>
          <a:endParaRPr lang="en-US"/>
        </a:p>
      </dgm:t>
    </dgm:pt>
    <dgm:pt modelId="{69A1B547-0774-4FD1-8E09-9595441C48E6}" type="pres">
      <dgm:prSet presAssocID="{2E6168F5-D629-4E8D-BA57-48966CECB0A9}" presName="linear" presStyleCnt="0">
        <dgm:presLayoutVars>
          <dgm:dir/>
          <dgm:animLvl val="lvl"/>
          <dgm:resizeHandles val="exact"/>
        </dgm:presLayoutVars>
      </dgm:prSet>
      <dgm:spPr/>
    </dgm:pt>
    <dgm:pt modelId="{0CE8F86E-CA09-4297-AF23-FD283E4777D2}" type="pres">
      <dgm:prSet presAssocID="{8D2E4D92-F599-4895-B221-2C3B251D8FF5}" presName="parentLin" presStyleCnt="0"/>
      <dgm:spPr/>
    </dgm:pt>
    <dgm:pt modelId="{AABCDD87-277E-4110-A4A5-6C6A47F62FA9}" type="pres">
      <dgm:prSet presAssocID="{8D2E4D92-F599-4895-B221-2C3B251D8FF5}" presName="parentLeftMargin" presStyleLbl="node1" presStyleIdx="0" presStyleCnt="4"/>
      <dgm:spPr/>
    </dgm:pt>
    <dgm:pt modelId="{74C4CE5A-978D-485A-A6F6-42283C640E6E}" type="pres">
      <dgm:prSet presAssocID="{8D2E4D92-F599-4895-B221-2C3B251D8FF5}" presName="parentText" presStyleLbl="node1" presStyleIdx="0" presStyleCnt="4">
        <dgm:presLayoutVars>
          <dgm:chMax val="0"/>
          <dgm:bulletEnabled val="1"/>
        </dgm:presLayoutVars>
      </dgm:prSet>
      <dgm:spPr/>
    </dgm:pt>
    <dgm:pt modelId="{6BA52EF8-EFEF-47B2-B781-425FFD8723C8}" type="pres">
      <dgm:prSet presAssocID="{8D2E4D92-F599-4895-B221-2C3B251D8FF5}" presName="negativeSpace" presStyleCnt="0"/>
      <dgm:spPr/>
    </dgm:pt>
    <dgm:pt modelId="{70118A50-5203-4C88-B551-B55F60401614}" type="pres">
      <dgm:prSet presAssocID="{8D2E4D92-F599-4895-B221-2C3B251D8FF5}" presName="childText" presStyleLbl="conFgAcc1" presStyleIdx="0" presStyleCnt="4">
        <dgm:presLayoutVars>
          <dgm:bulletEnabled val="1"/>
        </dgm:presLayoutVars>
      </dgm:prSet>
      <dgm:spPr/>
    </dgm:pt>
    <dgm:pt modelId="{20A46265-957D-4903-84C4-CE2392178D17}" type="pres">
      <dgm:prSet presAssocID="{CD3ABFE8-E4B8-405D-89E7-6D464A3F2641}" presName="spaceBetweenRectangles" presStyleCnt="0"/>
      <dgm:spPr/>
    </dgm:pt>
    <dgm:pt modelId="{FD49DCB5-BB9C-405D-BD54-023210C2A17F}" type="pres">
      <dgm:prSet presAssocID="{23A1C2F7-D840-46F6-9D07-86B34E2C7B8A}" presName="parentLin" presStyleCnt="0"/>
      <dgm:spPr/>
    </dgm:pt>
    <dgm:pt modelId="{65A09224-BDE7-46FF-AAD6-62637BD681D7}" type="pres">
      <dgm:prSet presAssocID="{23A1C2F7-D840-46F6-9D07-86B34E2C7B8A}" presName="parentLeftMargin" presStyleLbl="node1" presStyleIdx="0" presStyleCnt="4"/>
      <dgm:spPr/>
    </dgm:pt>
    <dgm:pt modelId="{F90BE13B-503E-4554-B341-11AC4505B295}" type="pres">
      <dgm:prSet presAssocID="{23A1C2F7-D840-46F6-9D07-86B34E2C7B8A}" presName="parentText" presStyleLbl="node1" presStyleIdx="1" presStyleCnt="4">
        <dgm:presLayoutVars>
          <dgm:chMax val="0"/>
          <dgm:bulletEnabled val="1"/>
        </dgm:presLayoutVars>
      </dgm:prSet>
      <dgm:spPr/>
    </dgm:pt>
    <dgm:pt modelId="{841F6516-9C6D-4BE9-9A41-8571BEC11A14}" type="pres">
      <dgm:prSet presAssocID="{23A1C2F7-D840-46F6-9D07-86B34E2C7B8A}" presName="negativeSpace" presStyleCnt="0"/>
      <dgm:spPr/>
    </dgm:pt>
    <dgm:pt modelId="{B950ED00-4DD8-4677-8794-4D3EC701949F}" type="pres">
      <dgm:prSet presAssocID="{23A1C2F7-D840-46F6-9D07-86B34E2C7B8A}" presName="childText" presStyleLbl="conFgAcc1" presStyleIdx="1" presStyleCnt="4">
        <dgm:presLayoutVars>
          <dgm:bulletEnabled val="1"/>
        </dgm:presLayoutVars>
      </dgm:prSet>
      <dgm:spPr/>
    </dgm:pt>
    <dgm:pt modelId="{2C192DE3-4E4D-4E79-9FAA-8B971C9E90E9}" type="pres">
      <dgm:prSet presAssocID="{C34B2A63-BE4C-4AF6-8BDE-CFB2C26567D8}" presName="spaceBetweenRectangles" presStyleCnt="0"/>
      <dgm:spPr/>
    </dgm:pt>
    <dgm:pt modelId="{C9C61063-270F-48AF-B728-C1708A302130}" type="pres">
      <dgm:prSet presAssocID="{3F5838EB-F383-4B37-AB86-F8771CBD8DA4}" presName="parentLin" presStyleCnt="0"/>
      <dgm:spPr/>
    </dgm:pt>
    <dgm:pt modelId="{FC39BCCE-BEAF-4708-93FE-FFBBC27326CE}" type="pres">
      <dgm:prSet presAssocID="{3F5838EB-F383-4B37-AB86-F8771CBD8DA4}" presName="parentLeftMargin" presStyleLbl="node1" presStyleIdx="1" presStyleCnt="4"/>
      <dgm:spPr/>
    </dgm:pt>
    <dgm:pt modelId="{30BFAECC-BE21-4BAA-B098-75FCA222E7DB}" type="pres">
      <dgm:prSet presAssocID="{3F5838EB-F383-4B37-AB86-F8771CBD8DA4}" presName="parentText" presStyleLbl="node1" presStyleIdx="2" presStyleCnt="4">
        <dgm:presLayoutVars>
          <dgm:chMax val="0"/>
          <dgm:bulletEnabled val="1"/>
        </dgm:presLayoutVars>
      </dgm:prSet>
      <dgm:spPr/>
    </dgm:pt>
    <dgm:pt modelId="{89C7D093-DFB0-4A15-93F9-AF67DAE4D738}" type="pres">
      <dgm:prSet presAssocID="{3F5838EB-F383-4B37-AB86-F8771CBD8DA4}" presName="negativeSpace" presStyleCnt="0"/>
      <dgm:spPr/>
    </dgm:pt>
    <dgm:pt modelId="{B934FE9A-8F4C-49DC-8F24-6D1BF09E5877}" type="pres">
      <dgm:prSet presAssocID="{3F5838EB-F383-4B37-AB86-F8771CBD8DA4}" presName="childText" presStyleLbl="conFgAcc1" presStyleIdx="2" presStyleCnt="4">
        <dgm:presLayoutVars>
          <dgm:bulletEnabled val="1"/>
        </dgm:presLayoutVars>
      </dgm:prSet>
      <dgm:spPr/>
    </dgm:pt>
    <dgm:pt modelId="{F56BF131-156C-4F18-8EF6-3496B968AEF6}" type="pres">
      <dgm:prSet presAssocID="{C731966A-43B2-4F05-9C6A-92745FD8B9E9}" presName="spaceBetweenRectangles" presStyleCnt="0"/>
      <dgm:spPr/>
    </dgm:pt>
    <dgm:pt modelId="{D6571761-7C56-4E37-A0B2-17F7418F147D}" type="pres">
      <dgm:prSet presAssocID="{70B4AA4F-14B2-4E67-8DAF-6F2FD0E0A5F3}" presName="parentLin" presStyleCnt="0"/>
      <dgm:spPr/>
    </dgm:pt>
    <dgm:pt modelId="{60C73B3D-FF15-44D7-A5E5-FD98AD7669CA}" type="pres">
      <dgm:prSet presAssocID="{70B4AA4F-14B2-4E67-8DAF-6F2FD0E0A5F3}" presName="parentLeftMargin" presStyleLbl="node1" presStyleIdx="2" presStyleCnt="4"/>
      <dgm:spPr/>
    </dgm:pt>
    <dgm:pt modelId="{1F78A7FA-896C-49EA-ABF7-301FF5E8E710}" type="pres">
      <dgm:prSet presAssocID="{70B4AA4F-14B2-4E67-8DAF-6F2FD0E0A5F3}" presName="parentText" presStyleLbl="node1" presStyleIdx="3" presStyleCnt="4">
        <dgm:presLayoutVars>
          <dgm:chMax val="0"/>
          <dgm:bulletEnabled val="1"/>
        </dgm:presLayoutVars>
      </dgm:prSet>
      <dgm:spPr/>
    </dgm:pt>
    <dgm:pt modelId="{150067AF-E01D-45AF-8621-539595675E21}" type="pres">
      <dgm:prSet presAssocID="{70B4AA4F-14B2-4E67-8DAF-6F2FD0E0A5F3}" presName="negativeSpace" presStyleCnt="0"/>
      <dgm:spPr/>
    </dgm:pt>
    <dgm:pt modelId="{4F56E326-7D1B-419D-A3FF-DE2CB09D6D88}" type="pres">
      <dgm:prSet presAssocID="{70B4AA4F-14B2-4E67-8DAF-6F2FD0E0A5F3}" presName="childText" presStyleLbl="conFgAcc1" presStyleIdx="3" presStyleCnt="4">
        <dgm:presLayoutVars>
          <dgm:bulletEnabled val="1"/>
        </dgm:presLayoutVars>
      </dgm:prSet>
      <dgm:spPr/>
    </dgm:pt>
  </dgm:ptLst>
  <dgm:cxnLst>
    <dgm:cxn modelId="{F7F60203-FB12-45B4-B748-81C29D5E3354}" type="presOf" srcId="{8D2E4D92-F599-4895-B221-2C3B251D8FF5}" destId="{74C4CE5A-978D-485A-A6F6-42283C640E6E}" srcOrd="1" destOrd="0" presId="urn:microsoft.com/office/officeart/2005/8/layout/list1"/>
    <dgm:cxn modelId="{3CC08804-3241-42E1-868B-74C6F372D159}" type="presOf" srcId="{3F5838EB-F383-4B37-AB86-F8771CBD8DA4}" destId="{30BFAECC-BE21-4BAA-B098-75FCA222E7DB}" srcOrd="1" destOrd="0" presId="urn:microsoft.com/office/officeart/2005/8/layout/list1"/>
    <dgm:cxn modelId="{02D91E06-C3E1-418A-82B7-401E1EC9BEA6}" type="presOf" srcId="{F571E283-85C9-4ADA-B0E2-20EC06A6215F}" destId="{B934FE9A-8F4C-49DC-8F24-6D1BF09E5877}" srcOrd="0" destOrd="5" presId="urn:microsoft.com/office/officeart/2005/8/layout/list1"/>
    <dgm:cxn modelId="{0D5EFC16-56D6-4171-8FF1-60CC919DF2DC}" srcId="{3F5838EB-F383-4B37-AB86-F8771CBD8DA4}" destId="{42089028-9BEB-4B5C-A018-2CC03051DD59}" srcOrd="4" destOrd="0" parTransId="{C02FD873-3520-4405-9C57-17E14EE55042}" sibTransId="{83FDDE1E-A2B9-4101-8B40-7EB76AFB52BE}"/>
    <dgm:cxn modelId="{504C841A-E54B-4ED3-B6BA-2BB3938BCE60}" srcId="{3F5838EB-F383-4B37-AB86-F8771CBD8DA4}" destId="{881665F0-9A39-4A1C-AE3F-E2DB5DE10869}" srcOrd="2" destOrd="0" parTransId="{B0417414-613D-41BD-A94C-A4E0CEEA7271}" sibTransId="{EB622BBB-8A87-4611-9791-0574BAA9749F}"/>
    <dgm:cxn modelId="{08C22021-9663-4462-9980-814DEC0ED669}" type="presOf" srcId="{90AA9E7C-DDBB-4D43-A337-3C9B53BF9960}" destId="{B934FE9A-8F4C-49DC-8F24-6D1BF09E5877}" srcOrd="0" destOrd="6" presId="urn:microsoft.com/office/officeart/2005/8/layout/list1"/>
    <dgm:cxn modelId="{15512F23-8060-4C5E-A010-F44C7DA18D8E}" srcId="{3F5838EB-F383-4B37-AB86-F8771CBD8DA4}" destId="{FA2299A8-11FB-44D2-ADDF-DCB8B558BA7D}" srcOrd="0" destOrd="0" parTransId="{3790514C-AC04-4563-840C-8898782B6B4C}" sibTransId="{B42F9B7D-EB03-40F7-B272-801349004859}"/>
    <dgm:cxn modelId="{85746426-E839-4A38-9B72-033E02C6C302}" srcId="{2E6168F5-D629-4E8D-BA57-48966CECB0A9}" destId="{23A1C2F7-D840-46F6-9D07-86B34E2C7B8A}" srcOrd="1" destOrd="0" parTransId="{239F7204-4751-4FDE-81E2-7F1D2BE9DC06}" sibTransId="{C34B2A63-BE4C-4AF6-8BDE-CFB2C26567D8}"/>
    <dgm:cxn modelId="{0BF9F65D-68E9-489E-A4FD-B65D9DF69393}" type="presOf" srcId="{FA2299A8-11FB-44D2-ADDF-DCB8B558BA7D}" destId="{B934FE9A-8F4C-49DC-8F24-6D1BF09E5877}" srcOrd="0" destOrd="0" presId="urn:microsoft.com/office/officeart/2005/8/layout/list1"/>
    <dgm:cxn modelId="{6AEDF24D-F975-4AA4-A2EF-9B980932D7FD}" type="presOf" srcId="{D2F5739E-A538-4AD4-B713-7D9C37FB49CE}" destId="{B934FE9A-8F4C-49DC-8F24-6D1BF09E5877}" srcOrd="0" destOrd="1" presId="urn:microsoft.com/office/officeart/2005/8/layout/list1"/>
    <dgm:cxn modelId="{BC7E246E-D644-4A2E-95B9-262BB9A87C72}" srcId="{3F5838EB-F383-4B37-AB86-F8771CBD8DA4}" destId="{90AA9E7C-DDBB-4D43-A337-3C9B53BF9960}" srcOrd="6" destOrd="0" parTransId="{8FC94677-EDB1-4753-AFF0-2D831FB3A405}" sibTransId="{022D0522-ECB5-4631-8176-F2E4C1B530D4}"/>
    <dgm:cxn modelId="{C854A670-3331-4D57-9BB0-E70DEC1D3DA7}" type="presOf" srcId="{23A1C2F7-D840-46F6-9D07-86B34E2C7B8A}" destId="{65A09224-BDE7-46FF-AAD6-62637BD681D7}" srcOrd="0" destOrd="0" presId="urn:microsoft.com/office/officeart/2005/8/layout/list1"/>
    <dgm:cxn modelId="{4EDDC853-BF2B-4F27-A6D4-86A7AFA5A6BF}" type="presOf" srcId="{2E6168F5-D629-4E8D-BA57-48966CECB0A9}" destId="{69A1B547-0774-4FD1-8E09-9595441C48E6}" srcOrd="0" destOrd="0" presId="urn:microsoft.com/office/officeart/2005/8/layout/list1"/>
    <dgm:cxn modelId="{A6650B8A-E286-4312-82D8-A8BBE815BE8F}" srcId="{3F5838EB-F383-4B37-AB86-F8771CBD8DA4}" destId="{58FE8E4A-D29C-4CB1-B8F0-8DE095D2E831}" srcOrd="3" destOrd="0" parTransId="{4C7DA5A9-C69D-4419-832E-C47437EC616D}" sibTransId="{0A639618-DBC8-4743-B1C6-56E9CE3BEEA1}"/>
    <dgm:cxn modelId="{2B58FB94-85AC-44DD-8BB7-E14FF3394A75}" srcId="{2E6168F5-D629-4E8D-BA57-48966CECB0A9}" destId="{70B4AA4F-14B2-4E67-8DAF-6F2FD0E0A5F3}" srcOrd="3" destOrd="0" parTransId="{5918554B-FFA6-4175-8CDF-B9DFC18493A4}" sibTransId="{5E2F007D-46C1-492A-836F-B135C78153D4}"/>
    <dgm:cxn modelId="{FA4074B2-B9EB-4D97-B663-0F2E0EFC4355}" srcId="{3F5838EB-F383-4B37-AB86-F8771CBD8DA4}" destId="{F571E283-85C9-4ADA-B0E2-20EC06A6215F}" srcOrd="5" destOrd="0" parTransId="{F8305C02-D801-4016-B48A-DE1FDE13552F}" sibTransId="{F65B348D-5D71-416D-9655-94B7814F07AF}"/>
    <dgm:cxn modelId="{1917BEB7-6FE0-4388-AA49-2E50472D8B3F}" srcId="{3F5838EB-F383-4B37-AB86-F8771CBD8DA4}" destId="{D2F5739E-A538-4AD4-B713-7D9C37FB49CE}" srcOrd="1" destOrd="0" parTransId="{C6BCA4A2-B52D-48AE-B0EA-E27B602A1D5F}" sibTransId="{2321389D-F72A-456D-A4FE-19E21D6962BD}"/>
    <dgm:cxn modelId="{184D70C1-4230-4E34-A14B-1D58FF5C9353}" srcId="{2E6168F5-D629-4E8D-BA57-48966CECB0A9}" destId="{3F5838EB-F383-4B37-AB86-F8771CBD8DA4}" srcOrd="2" destOrd="0" parTransId="{A4CAE2E3-E37B-41DE-AB3F-8185F83E6449}" sibTransId="{C731966A-43B2-4F05-9C6A-92745FD8B9E9}"/>
    <dgm:cxn modelId="{E8F80EC2-899C-4DCB-BC4F-EC586F07DD35}" type="presOf" srcId="{42089028-9BEB-4B5C-A018-2CC03051DD59}" destId="{B934FE9A-8F4C-49DC-8F24-6D1BF09E5877}" srcOrd="0" destOrd="4" presId="urn:microsoft.com/office/officeart/2005/8/layout/list1"/>
    <dgm:cxn modelId="{B78115C5-58D7-4CB0-B34F-D99AC76094A0}" type="presOf" srcId="{58FE8E4A-D29C-4CB1-B8F0-8DE095D2E831}" destId="{B934FE9A-8F4C-49DC-8F24-6D1BF09E5877}" srcOrd="0" destOrd="3" presId="urn:microsoft.com/office/officeart/2005/8/layout/list1"/>
    <dgm:cxn modelId="{8BC4C4D2-94D0-49DC-BBA1-24E5900754CE}" type="presOf" srcId="{70B4AA4F-14B2-4E67-8DAF-6F2FD0E0A5F3}" destId="{60C73B3D-FF15-44D7-A5E5-FD98AD7669CA}" srcOrd="0" destOrd="0" presId="urn:microsoft.com/office/officeart/2005/8/layout/list1"/>
    <dgm:cxn modelId="{7126D0DB-FD75-4BE3-90D3-B3EB1A861EDD}" type="presOf" srcId="{70B4AA4F-14B2-4E67-8DAF-6F2FD0E0A5F3}" destId="{1F78A7FA-896C-49EA-ABF7-301FF5E8E710}" srcOrd="1" destOrd="0" presId="urn:microsoft.com/office/officeart/2005/8/layout/list1"/>
    <dgm:cxn modelId="{62FB88DF-FB03-4014-9A51-39AF39E2C29E}" type="presOf" srcId="{8D2E4D92-F599-4895-B221-2C3B251D8FF5}" destId="{AABCDD87-277E-4110-A4A5-6C6A47F62FA9}" srcOrd="0" destOrd="0" presId="urn:microsoft.com/office/officeart/2005/8/layout/list1"/>
    <dgm:cxn modelId="{C9CBB6E2-EF83-4CD4-AABE-7E531416227F}" type="presOf" srcId="{881665F0-9A39-4A1C-AE3F-E2DB5DE10869}" destId="{B934FE9A-8F4C-49DC-8F24-6D1BF09E5877}" srcOrd="0" destOrd="2" presId="urn:microsoft.com/office/officeart/2005/8/layout/list1"/>
    <dgm:cxn modelId="{BF27D1EA-EF0D-4916-B7FA-E67B7193A9B7}" type="presOf" srcId="{23A1C2F7-D840-46F6-9D07-86B34E2C7B8A}" destId="{F90BE13B-503E-4554-B341-11AC4505B295}" srcOrd="1" destOrd="0" presId="urn:microsoft.com/office/officeart/2005/8/layout/list1"/>
    <dgm:cxn modelId="{FA3E42EC-AA3C-47DD-92FA-D1B500ED6F9C}" type="presOf" srcId="{3F5838EB-F383-4B37-AB86-F8771CBD8DA4}" destId="{FC39BCCE-BEAF-4708-93FE-FFBBC27326CE}" srcOrd="0" destOrd="0" presId="urn:microsoft.com/office/officeart/2005/8/layout/list1"/>
    <dgm:cxn modelId="{5D586CF7-E06C-441A-B2C1-AE5C6B779057}" srcId="{2E6168F5-D629-4E8D-BA57-48966CECB0A9}" destId="{8D2E4D92-F599-4895-B221-2C3B251D8FF5}" srcOrd="0" destOrd="0" parTransId="{27D413D1-E9CE-448A-8C54-AE76DA8057B0}" sibTransId="{CD3ABFE8-E4B8-405D-89E7-6D464A3F2641}"/>
    <dgm:cxn modelId="{5C98C410-F2F2-4585-A244-FB151791F9ED}" type="presParOf" srcId="{69A1B547-0774-4FD1-8E09-9595441C48E6}" destId="{0CE8F86E-CA09-4297-AF23-FD283E4777D2}" srcOrd="0" destOrd="0" presId="urn:microsoft.com/office/officeart/2005/8/layout/list1"/>
    <dgm:cxn modelId="{71E4AC66-F15B-41E4-9B53-5C6B7A894ABC}" type="presParOf" srcId="{0CE8F86E-CA09-4297-AF23-FD283E4777D2}" destId="{AABCDD87-277E-4110-A4A5-6C6A47F62FA9}" srcOrd="0" destOrd="0" presId="urn:microsoft.com/office/officeart/2005/8/layout/list1"/>
    <dgm:cxn modelId="{CA76F479-E30F-41B9-9D80-27CACAB761CA}" type="presParOf" srcId="{0CE8F86E-CA09-4297-AF23-FD283E4777D2}" destId="{74C4CE5A-978D-485A-A6F6-42283C640E6E}" srcOrd="1" destOrd="0" presId="urn:microsoft.com/office/officeart/2005/8/layout/list1"/>
    <dgm:cxn modelId="{478BF137-902C-4A75-AA76-D7516AF1E199}" type="presParOf" srcId="{69A1B547-0774-4FD1-8E09-9595441C48E6}" destId="{6BA52EF8-EFEF-47B2-B781-425FFD8723C8}" srcOrd="1" destOrd="0" presId="urn:microsoft.com/office/officeart/2005/8/layout/list1"/>
    <dgm:cxn modelId="{F1E137DB-42C9-48EE-978F-FA77BFB9CCD6}" type="presParOf" srcId="{69A1B547-0774-4FD1-8E09-9595441C48E6}" destId="{70118A50-5203-4C88-B551-B55F60401614}" srcOrd="2" destOrd="0" presId="urn:microsoft.com/office/officeart/2005/8/layout/list1"/>
    <dgm:cxn modelId="{759CD702-FCC1-4716-8380-E87682DABDD8}" type="presParOf" srcId="{69A1B547-0774-4FD1-8E09-9595441C48E6}" destId="{20A46265-957D-4903-84C4-CE2392178D17}" srcOrd="3" destOrd="0" presId="urn:microsoft.com/office/officeart/2005/8/layout/list1"/>
    <dgm:cxn modelId="{439B3081-9612-448D-AC86-EED444FEC005}" type="presParOf" srcId="{69A1B547-0774-4FD1-8E09-9595441C48E6}" destId="{FD49DCB5-BB9C-405D-BD54-023210C2A17F}" srcOrd="4" destOrd="0" presId="urn:microsoft.com/office/officeart/2005/8/layout/list1"/>
    <dgm:cxn modelId="{6C6B0154-5A25-4A14-AE03-4EC842A69A7D}" type="presParOf" srcId="{FD49DCB5-BB9C-405D-BD54-023210C2A17F}" destId="{65A09224-BDE7-46FF-AAD6-62637BD681D7}" srcOrd="0" destOrd="0" presId="urn:microsoft.com/office/officeart/2005/8/layout/list1"/>
    <dgm:cxn modelId="{9BA935D9-3A5D-4639-BAFB-E435787AF20E}" type="presParOf" srcId="{FD49DCB5-BB9C-405D-BD54-023210C2A17F}" destId="{F90BE13B-503E-4554-B341-11AC4505B295}" srcOrd="1" destOrd="0" presId="urn:microsoft.com/office/officeart/2005/8/layout/list1"/>
    <dgm:cxn modelId="{56B8C3F5-B91C-48D9-95AB-59FEDDD5D44A}" type="presParOf" srcId="{69A1B547-0774-4FD1-8E09-9595441C48E6}" destId="{841F6516-9C6D-4BE9-9A41-8571BEC11A14}" srcOrd="5" destOrd="0" presId="urn:microsoft.com/office/officeart/2005/8/layout/list1"/>
    <dgm:cxn modelId="{62438658-BF48-4066-88B0-C3A116D33B01}" type="presParOf" srcId="{69A1B547-0774-4FD1-8E09-9595441C48E6}" destId="{B950ED00-4DD8-4677-8794-4D3EC701949F}" srcOrd="6" destOrd="0" presId="urn:microsoft.com/office/officeart/2005/8/layout/list1"/>
    <dgm:cxn modelId="{F506AC90-9300-4F4C-8399-7EC6942F3BCD}" type="presParOf" srcId="{69A1B547-0774-4FD1-8E09-9595441C48E6}" destId="{2C192DE3-4E4D-4E79-9FAA-8B971C9E90E9}" srcOrd="7" destOrd="0" presId="urn:microsoft.com/office/officeart/2005/8/layout/list1"/>
    <dgm:cxn modelId="{B40ACE01-81E1-4F34-9178-004973FC4407}" type="presParOf" srcId="{69A1B547-0774-4FD1-8E09-9595441C48E6}" destId="{C9C61063-270F-48AF-B728-C1708A302130}" srcOrd="8" destOrd="0" presId="urn:microsoft.com/office/officeart/2005/8/layout/list1"/>
    <dgm:cxn modelId="{5A38235A-B7D6-4CD7-9151-FBC49D28693B}" type="presParOf" srcId="{C9C61063-270F-48AF-B728-C1708A302130}" destId="{FC39BCCE-BEAF-4708-93FE-FFBBC27326CE}" srcOrd="0" destOrd="0" presId="urn:microsoft.com/office/officeart/2005/8/layout/list1"/>
    <dgm:cxn modelId="{B464420E-7C00-4D7D-A84E-C6E42AFC88D1}" type="presParOf" srcId="{C9C61063-270F-48AF-B728-C1708A302130}" destId="{30BFAECC-BE21-4BAA-B098-75FCA222E7DB}" srcOrd="1" destOrd="0" presId="urn:microsoft.com/office/officeart/2005/8/layout/list1"/>
    <dgm:cxn modelId="{DA9AF858-556E-4A2E-85D6-18F6973C2C4A}" type="presParOf" srcId="{69A1B547-0774-4FD1-8E09-9595441C48E6}" destId="{89C7D093-DFB0-4A15-93F9-AF67DAE4D738}" srcOrd="9" destOrd="0" presId="urn:microsoft.com/office/officeart/2005/8/layout/list1"/>
    <dgm:cxn modelId="{6A4D8135-06F1-41D8-B459-52AE9A8EE7AF}" type="presParOf" srcId="{69A1B547-0774-4FD1-8E09-9595441C48E6}" destId="{B934FE9A-8F4C-49DC-8F24-6D1BF09E5877}" srcOrd="10" destOrd="0" presId="urn:microsoft.com/office/officeart/2005/8/layout/list1"/>
    <dgm:cxn modelId="{A1A12CE9-81FB-478A-84CB-2667DEE91A71}" type="presParOf" srcId="{69A1B547-0774-4FD1-8E09-9595441C48E6}" destId="{F56BF131-156C-4F18-8EF6-3496B968AEF6}" srcOrd="11" destOrd="0" presId="urn:microsoft.com/office/officeart/2005/8/layout/list1"/>
    <dgm:cxn modelId="{F2F66960-CD0E-4F91-9B3E-3F05177A1CCB}" type="presParOf" srcId="{69A1B547-0774-4FD1-8E09-9595441C48E6}" destId="{D6571761-7C56-4E37-A0B2-17F7418F147D}" srcOrd="12" destOrd="0" presId="urn:microsoft.com/office/officeart/2005/8/layout/list1"/>
    <dgm:cxn modelId="{172970C8-724B-4433-952F-19909BC788A5}" type="presParOf" srcId="{D6571761-7C56-4E37-A0B2-17F7418F147D}" destId="{60C73B3D-FF15-44D7-A5E5-FD98AD7669CA}" srcOrd="0" destOrd="0" presId="urn:microsoft.com/office/officeart/2005/8/layout/list1"/>
    <dgm:cxn modelId="{F67F8D59-9B98-4F7E-A0C2-6308AFA03374}" type="presParOf" srcId="{D6571761-7C56-4E37-A0B2-17F7418F147D}" destId="{1F78A7FA-896C-49EA-ABF7-301FF5E8E710}" srcOrd="1" destOrd="0" presId="urn:microsoft.com/office/officeart/2005/8/layout/list1"/>
    <dgm:cxn modelId="{1995F94A-3D30-4232-8ED9-E125D7C96200}" type="presParOf" srcId="{69A1B547-0774-4FD1-8E09-9595441C48E6}" destId="{150067AF-E01D-45AF-8621-539595675E21}" srcOrd="13" destOrd="0" presId="urn:microsoft.com/office/officeart/2005/8/layout/list1"/>
    <dgm:cxn modelId="{1966EE19-06BA-480B-ACA9-02C40F4CF39C}" type="presParOf" srcId="{69A1B547-0774-4FD1-8E09-9595441C48E6}" destId="{4F56E326-7D1B-419D-A3FF-DE2CB09D6D88}"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35A9263-A2DD-47F8-93E4-282B951CEFE2}" type="doc">
      <dgm:prSet loTypeId="urn:microsoft.com/office/officeart/2008/layout/LinedList" loCatId="list" qsTypeId="urn:microsoft.com/office/officeart/2005/8/quickstyle/simple3" qsCatId="simple" csTypeId="urn:microsoft.com/office/officeart/2005/8/colors/colorful5" csCatId="colorful"/>
      <dgm:spPr/>
      <dgm:t>
        <a:bodyPr/>
        <a:lstStyle/>
        <a:p>
          <a:endParaRPr lang="en-US"/>
        </a:p>
      </dgm:t>
    </dgm:pt>
    <dgm:pt modelId="{D116041B-D8EF-4F4F-934A-35D9492FC456}">
      <dgm:prSet/>
      <dgm:spPr/>
      <dgm:t>
        <a:bodyPr/>
        <a:lstStyle/>
        <a:p>
          <a:r>
            <a:rPr lang="en-US" baseline="0"/>
            <a:t>Tăng độ chính xác</a:t>
          </a:r>
          <a:endParaRPr lang="en-US"/>
        </a:p>
      </dgm:t>
    </dgm:pt>
    <dgm:pt modelId="{E12F007A-711A-4E93-B7DB-04B1C66E758D}" type="parTrans" cxnId="{4A713A1D-D251-4E60-ACCF-6D0F56A98D22}">
      <dgm:prSet/>
      <dgm:spPr/>
      <dgm:t>
        <a:bodyPr/>
        <a:lstStyle/>
        <a:p>
          <a:endParaRPr lang="en-US"/>
        </a:p>
      </dgm:t>
    </dgm:pt>
    <dgm:pt modelId="{8CF54043-B96D-4739-B6B8-601C4AC1D5CD}" type="sibTrans" cxnId="{4A713A1D-D251-4E60-ACCF-6D0F56A98D22}">
      <dgm:prSet/>
      <dgm:spPr/>
      <dgm:t>
        <a:bodyPr/>
        <a:lstStyle/>
        <a:p>
          <a:endParaRPr lang="en-US"/>
        </a:p>
      </dgm:t>
    </dgm:pt>
    <dgm:pt modelId="{9BD6D0F6-37A6-41B7-8F87-B6BA5C1A7D5D}">
      <dgm:prSet/>
      <dgm:spPr/>
      <dgm:t>
        <a:bodyPr/>
        <a:lstStyle/>
        <a:p>
          <a:r>
            <a:rPr lang="en-US" baseline="0"/>
            <a:t>Xử lý dữ liệu đa dạng hơn</a:t>
          </a:r>
          <a:endParaRPr lang="en-US"/>
        </a:p>
      </dgm:t>
    </dgm:pt>
    <dgm:pt modelId="{8342DB69-F215-4F8E-B4FF-CE7505C2C4E6}" type="parTrans" cxnId="{EB7802C7-5BAD-46BA-9DDA-A7526A08F922}">
      <dgm:prSet/>
      <dgm:spPr/>
      <dgm:t>
        <a:bodyPr/>
        <a:lstStyle/>
        <a:p>
          <a:endParaRPr lang="en-US"/>
        </a:p>
      </dgm:t>
    </dgm:pt>
    <dgm:pt modelId="{95576105-7B3C-49CA-8A5B-C29721E0C2E3}" type="sibTrans" cxnId="{EB7802C7-5BAD-46BA-9DDA-A7526A08F922}">
      <dgm:prSet/>
      <dgm:spPr/>
      <dgm:t>
        <a:bodyPr/>
        <a:lstStyle/>
        <a:p>
          <a:endParaRPr lang="en-US"/>
        </a:p>
      </dgm:t>
    </dgm:pt>
    <dgm:pt modelId="{14A6FC3C-CCBE-4E75-AE7E-EFE06ED4D10B}">
      <dgm:prSet/>
      <dgm:spPr/>
      <dgm:t>
        <a:bodyPr/>
        <a:lstStyle/>
        <a:p>
          <a:r>
            <a:rPr lang="en-US" baseline="0"/>
            <a:t>Tối ưu hóa tính toán</a:t>
          </a:r>
          <a:endParaRPr lang="en-US"/>
        </a:p>
      </dgm:t>
    </dgm:pt>
    <dgm:pt modelId="{BE767AB2-659C-4AC4-B3FA-5281A4F1BCC3}" type="parTrans" cxnId="{40AFC497-144F-46E2-9A92-00AD3B200340}">
      <dgm:prSet/>
      <dgm:spPr/>
      <dgm:t>
        <a:bodyPr/>
        <a:lstStyle/>
        <a:p>
          <a:endParaRPr lang="en-US"/>
        </a:p>
      </dgm:t>
    </dgm:pt>
    <dgm:pt modelId="{FE0E1949-FA99-49D4-86F5-1641FD7C349F}" type="sibTrans" cxnId="{40AFC497-144F-46E2-9A92-00AD3B200340}">
      <dgm:prSet/>
      <dgm:spPr/>
      <dgm:t>
        <a:bodyPr/>
        <a:lstStyle/>
        <a:p>
          <a:endParaRPr lang="en-US"/>
        </a:p>
      </dgm:t>
    </dgm:pt>
    <dgm:pt modelId="{6DF0D1B5-5813-42E3-ABF6-9B48B2A127E7}">
      <dgm:prSet/>
      <dgm:spPr/>
      <dgm:t>
        <a:bodyPr/>
        <a:lstStyle/>
        <a:p>
          <a:r>
            <a:rPr lang="en-US" baseline="0"/>
            <a:t>Kết hợp với phương pháp xử lý văn bản</a:t>
          </a:r>
          <a:endParaRPr lang="en-US"/>
        </a:p>
      </dgm:t>
    </dgm:pt>
    <dgm:pt modelId="{86BF2ABA-4FF4-4CBD-BCAD-2649BF47350C}" type="parTrans" cxnId="{0B1E1B07-2EB9-4D41-A0EF-0A76C558D580}">
      <dgm:prSet/>
      <dgm:spPr/>
      <dgm:t>
        <a:bodyPr/>
        <a:lstStyle/>
        <a:p>
          <a:endParaRPr lang="en-US"/>
        </a:p>
      </dgm:t>
    </dgm:pt>
    <dgm:pt modelId="{0AA2B565-C450-416D-ADDE-E499A0B8CEDC}" type="sibTrans" cxnId="{0B1E1B07-2EB9-4D41-A0EF-0A76C558D580}">
      <dgm:prSet/>
      <dgm:spPr/>
      <dgm:t>
        <a:bodyPr/>
        <a:lstStyle/>
        <a:p>
          <a:endParaRPr lang="en-US"/>
        </a:p>
      </dgm:t>
    </dgm:pt>
    <dgm:pt modelId="{CC5DDE9A-96EA-464F-91D8-6094D25BF591}">
      <dgm:prSet/>
      <dgm:spPr/>
      <dgm:t>
        <a:bodyPr/>
        <a:lstStyle/>
        <a:p>
          <a:r>
            <a:rPr lang="en-US" baseline="0"/>
            <a:t>Tích hợp học sâu</a:t>
          </a:r>
          <a:endParaRPr lang="en-US"/>
        </a:p>
      </dgm:t>
    </dgm:pt>
    <dgm:pt modelId="{07EE4742-DC9C-4DDA-B436-3ACA7EBBB4D0}" type="parTrans" cxnId="{DE657A42-F977-43B6-9BBB-40ACAF80BF97}">
      <dgm:prSet/>
      <dgm:spPr/>
      <dgm:t>
        <a:bodyPr/>
        <a:lstStyle/>
        <a:p>
          <a:endParaRPr lang="en-US"/>
        </a:p>
      </dgm:t>
    </dgm:pt>
    <dgm:pt modelId="{1D84CE07-EF4D-46D3-8408-5437990800C7}" type="sibTrans" cxnId="{DE657A42-F977-43B6-9BBB-40ACAF80BF97}">
      <dgm:prSet/>
      <dgm:spPr/>
      <dgm:t>
        <a:bodyPr/>
        <a:lstStyle/>
        <a:p>
          <a:endParaRPr lang="en-US"/>
        </a:p>
      </dgm:t>
    </dgm:pt>
    <dgm:pt modelId="{1452301E-E913-4BE8-9D26-E9643AD3230E}">
      <dgm:prSet/>
      <dgm:spPr/>
      <dgm:t>
        <a:bodyPr/>
        <a:lstStyle/>
        <a:p>
          <a:r>
            <a:rPr lang="en-US" baseline="0"/>
            <a:t>Đa nhiệm hóa</a:t>
          </a:r>
          <a:endParaRPr lang="en-US"/>
        </a:p>
      </dgm:t>
    </dgm:pt>
    <dgm:pt modelId="{42925949-BF21-4F32-904E-510418EE80AD}" type="parTrans" cxnId="{CDEF0BBA-9543-4041-91D6-264399D770D8}">
      <dgm:prSet/>
      <dgm:spPr/>
      <dgm:t>
        <a:bodyPr/>
        <a:lstStyle/>
        <a:p>
          <a:endParaRPr lang="en-US"/>
        </a:p>
      </dgm:t>
    </dgm:pt>
    <dgm:pt modelId="{51919265-6B49-4C3E-9CC5-30D58E42B904}" type="sibTrans" cxnId="{CDEF0BBA-9543-4041-91D6-264399D770D8}">
      <dgm:prSet/>
      <dgm:spPr/>
      <dgm:t>
        <a:bodyPr/>
        <a:lstStyle/>
        <a:p>
          <a:endParaRPr lang="en-US"/>
        </a:p>
      </dgm:t>
    </dgm:pt>
    <dgm:pt modelId="{D58F2BB8-4FC9-4EC4-B844-BA42F5F8CFC0}">
      <dgm:prSet/>
      <dgm:spPr/>
      <dgm:t>
        <a:bodyPr/>
        <a:lstStyle/>
        <a:p>
          <a:r>
            <a:rPr lang="en-US" baseline="0"/>
            <a:t>Tăng cường học máy</a:t>
          </a:r>
          <a:endParaRPr lang="en-US"/>
        </a:p>
      </dgm:t>
    </dgm:pt>
    <dgm:pt modelId="{92DF7A23-879E-40F6-8993-3E167F56BCFB}" type="parTrans" cxnId="{A21E993E-CF69-443F-BEF2-64CBA0120920}">
      <dgm:prSet/>
      <dgm:spPr/>
      <dgm:t>
        <a:bodyPr/>
        <a:lstStyle/>
        <a:p>
          <a:endParaRPr lang="en-US"/>
        </a:p>
      </dgm:t>
    </dgm:pt>
    <dgm:pt modelId="{87F002E8-FFD3-462A-9878-6817822C78AC}" type="sibTrans" cxnId="{A21E993E-CF69-443F-BEF2-64CBA0120920}">
      <dgm:prSet/>
      <dgm:spPr/>
      <dgm:t>
        <a:bodyPr/>
        <a:lstStyle/>
        <a:p>
          <a:endParaRPr lang="en-US"/>
        </a:p>
      </dgm:t>
    </dgm:pt>
    <dgm:pt modelId="{112A2645-7322-4C2F-9D4F-33E5780BC201}">
      <dgm:prSet/>
      <dgm:spPr/>
      <dgm:t>
        <a:bodyPr/>
        <a:lstStyle/>
        <a:p>
          <a:r>
            <a:rPr lang="en-US" baseline="0"/>
            <a:t>Ứng dụng trong thực tế</a:t>
          </a:r>
          <a:endParaRPr lang="en-US"/>
        </a:p>
      </dgm:t>
    </dgm:pt>
    <dgm:pt modelId="{1CA9FC97-EC05-4410-A2ED-0A65D20A6F1F}" type="parTrans" cxnId="{E68416A6-1A79-46F5-954B-05A1A9C65A46}">
      <dgm:prSet/>
      <dgm:spPr/>
      <dgm:t>
        <a:bodyPr/>
        <a:lstStyle/>
        <a:p>
          <a:endParaRPr lang="en-US"/>
        </a:p>
      </dgm:t>
    </dgm:pt>
    <dgm:pt modelId="{814CBEEF-6787-46E9-82F2-C0E4F177E172}" type="sibTrans" cxnId="{E68416A6-1A79-46F5-954B-05A1A9C65A46}">
      <dgm:prSet/>
      <dgm:spPr/>
      <dgm:t>
        <a:bodyPr/>
        <a:lstStyle/>
        <a:p>
          <a:endParaRPr lang="en-US"/>
        </a:p>
      </dgm:t>
    </dgm:pt>
    <dgm:pt modelId="{06BD40B5-302B-45DC-BD52-4C99A21CF246}" type="pres">
      <dgm:prSet presAssocID="{735A9263-A2DD-47F8-93E4-282B951CEFE2}" presName="vert0" presStyleCnt="0">
        <dgm:presLayoutVars>
          <dgm:dir/>
          <dgm:animOne val="branch"/>
          <dgm:animLvl val="lvl"/>
        </dgm:presLayoutVars>
      </dgm:prSet>
      <dgm:spPr/>
    </dgm:pt>
    <dgm:pt modelId="{5BB5A021-1219-43EA-80CF-061CCD80DC33}" type="pres">
      <dgm:prSet presAssocID="{D116041B-D8EF-4F4F-934A-35D9492FC456}" presName="thickLine" presStyleLbl="alignNode1" presStyleIdx="0" presStyleCnt="8"/>
      <dgm:spPr/>
    </dgm:pt>
    <dgm:pt modelId="{640D75B3-B844-4DA7-BF98-B292A578497A}" type="pres">
      <dgm:prSet presAssocID="{D116041B-D8EF-4F4F-934A-35D9492FC456}" presName="horz1" presStyleCnt="0"/>
      <dgm:spPr/>
    </dgm:pt>
    <dgm:pt modelId="{739A9E50-8A93-4DB5-88D3-DDD522EA5E6D}" type="pres">
      <dgm:prSet presAssocID="{D116041B-D8EF-4F4F-934A-35D9492FC456}" presName="tx1" presStyleLbl="revTx" presStyleIdx="0" presStyleCnt="8"/>
      <dgm:spPr/>
    </dgm:pt>
    <dgm:pt modelId="{CDD601EB-C5AF-44E6-B975-1A30050D12B7}" type="pres">
      <dgm:prSet presAssocID="{D116041B-D8EF-4F4F-934A-35D9492FC456}" presName="vert1" presStyleCnt="0"/>
      <dgm:spPr/>
    </dgm:pt>
    <dgm:pt modelId="{404D6006-006C-49E3-9707-0342AE71B9BC}" type="pres">
      <dgm:prSet presAssocID="{9BD6D0F6-37A6-41B7-8F87-B6BA5C1A7D5D}" presName="thickLine" presStyleLbl="alignNode1" presStyleIdx="1" presStyleCnt="8"/>
      <dgm:spPr/>
    </dgm:pt>
    <dgm:pt modelId="{D97A0650-A24F-4AA2-A362-90C173F3EDEB}" type="pres">
      <dgm:prSet presAssocID="{9BD6D0F6-37A6-41B7-8F87-B6BA5C1A7D5D}" presName="horz1" presStyleCnt="0"/>
      <dgm:spPr/>
    </dgm:pt>
    <dgm:pt modelId="{4EAF5D5E-7B21-4CA8-9DC7-6B53E57105CF}" type="pres">
      <dgm:prSet presAssocID="{9BD6D0F6-37A6-41B7-8F87-B6BA5C1A7D5D}" presName="tx1" presStyleLbl="revTx" presStyleIdx="1" presStyleCnt="8"/>
      <dgm:spPr/>
    </dgm:pt>
    <dgm:pt modelId="{33685433-6683-4308-80AF-48C7EF9D695A}" type="pres">
      <dgm:prSet presAssocID="{9BD6D0F6-37A6-41B7-8F87-B6BA5C1A7D5D}" presName="vert1" presStyleCnt="0"/>
      <dgm:spPr/>
    </dgm:pt>
    <dgm:pt modelId="{DFB9A797-74BE-4BAA-B6BF-0E9C7C6CE989}" type="pres">
      <dgm:prSet presAssocID="{14A6FC3C-CCBE-4E75-AE7E-EFE06ED4D10B}" presName="thickLine" presStyleLbl="alignNode1" presStyleIdx="2" presStyleCnt="8"/>
      <dgm:spPr/>
    </dgm:pt>
    <dgm:pt modelId="{A2E40FA6-65E2-44D0-A7AD-07A64010C1FB}" type="pres">
      <dgm:prSet presAssocID="{14A6FC3C-CCBE-4E75-AE7E-EFE06ED4D10B}" presName="horz1" presStyleCnt="0"/>
      <dgm:spPr/>
    </dgm:pt>
    <dgm:pt modelId="{A847CF69-2016-49A1-ACEC-8976F986A9AD}" type="pres">
      <dgm:prSet presAssocID="{14A6FC3C-CCBE-4E75-AE7E-EFE06ED4D10B}" presName="tx1" presStyleLbl="revTx" presStyleIdx="2" presStyleCnt="8"/>
      <dgm:spPr/>
    </dgm:pt>
    <dgm:pt modelId="{12454ABF-F730-4B34-B9BD-CDE1810F1BB3}" type="pres">
      <dgm:prSet presAssocID="{14A6FC3C-CCBE-4E75-AE7E-EFE06ED4D10B}" presName="vert1" presStyleCnt="0"/>
      <dgm:spPr/>
    </dgm:pt>
    <dgm:pt modelId="{4632C874-E116-4C06-A6CB-1F53E541A7B3}" type="pres">
      <dgm:prSet presAssocID="{6DF0D1B5-5813-42E3-ABF6-9B48B2A127E7}" presName="thickLine" presStyleLbl="alignNode1" presStyleIdx="3" presStyleCnt="8"/>
      <dgm:spPr/>
    </dgm:pt>
    <dgm:pt modelId="{609A3A86-2965-40CB-B5FC-5F4F3661F392}" type="pres">
      <dgm:prSet presAssocID="{6DF0D1B5-5813-42E3-ABF6-9B48B2A127E7}" presName="horz1" presStyleCnt="0"/>
      <dgm:spPr/>
    </dgm:pt>
    <dgm:pt modelId="{7D4CF48C-7F2A-4D0A-8C98-547D8DEC4D76}" type="pres">
      <dgm:prSet presAssocID="{6DF0D1B5-5813-42E3-ABF6-9B48B2A127E7}" presName="tx1" presStyleLbl="revTx" presStyleIdx="3" presStyleCnt="8"/>
      <dgm:spPr/>
    </dgm:pt>
    <dgm:pt modelId="{CCA13B6B-1747-466D-8A9B-9E247BD148C5}" type="pres">
      <dgm:prSet presAssocID="{6DF0D1B5-5813-42E3-ABF6-9B48B2A127E7}" presName="vert1" presStyleCnt="0"/>
      <dgm:spPr/>
    </dgm:pt>
    <dgm:pt modelId="{E7DA5657-AE99-482B-8CAB-B85273C60985}" type="pres">
      <dgm:prSet presAssocID="{CC5DDE9A-96EA-464F-91D8-6094D25BF591}" presName="thickLine" presStyleLbl="alignNode1" presStyleIdx="4" presStyleCnt="8"/>
      <dgm:spPr/>
    </dgm:pt>
    <dgm:pt modelId="{9013824F-9480-4762-91CB-C7ADBD63C6E8}" type="pres">
      <dgm:prSet presAssocID="{CC5DDE9A-96EA-464F-91D8-6094D25BF591}" presName="horz1" presStyleCnt="0"/>
      <dgm:spPr/>
    </dgm:pt>
    <dgm:pt modelId="{1C66965D-24B9-481F-988F-372182A20008}" type="pres">
      <dgm:prSet presAssocID="{CC5DDE9A-96EA-464F-91D8-6094D25BF591}" presName="tx1" presStyleLbl="revTx" presStyleIdx="4" presStyleCnt="8"/>
      <dgm:spPr/>
    </dgm:pt>
    <dgm:pt modelId="{5F950408-F501-4132-8F03-83448E1EB02C}" type="pres">
      <dgm:prSet presAssocID="{CC5DDE9A-96EA-464F-91D8-6094D25BF591}" presName="vert1" presStyleCnt="0"/>
      <dgm:spPr/>
    </dgm:pt>
    <dgm:pt modelId="{AB32878D-4A17-4497-844D-BF24CF421E23}" type="pres">
      <dgm:prSet presAssocID="{1452301E-E913-4BE8-9D26-E9643AD3230E}" presName="thickLine" presStyleLbl="alignNode1" presStyleIdx="5" presStyleCnt="8"/>
      <dgm:spPr/>
    </dgm:pt>
    <dgm:pt modelId="{22D2255B-FFC0-4127-9F4A-F41A286E4A34}" type="pres">
      <dgm:prSet presAssocID="{1452301E-E913-4BE8-9D26-E9643AD3230E}" presName="horz1" presStyleCnt="0"/>
      <dgm:spPr/>
    </dgm:pt>
    <dgm:pt modelId="{07F7A86D-0958-4DC7-935F-60425B17852F}" type="pres">
      <dgm:prSet presAssocID="{1452301E-E913-4BE8-9D26-E9643AD3230E}" presName="tx1" presStyleLbl="revTx" presStyleIdx="5" presStyleCnt="8"/>
      <dgm:spPr/>
    </dgm:pt>
    <dgm:pt modelId="{ADE74115-4390-4BB3-AC03-0BF5FBBEF99C}" type="pres">
      <dgm:prSet presAssocID="{1452301E-E913-4BE8-9D26-E9643AD3230E}" presName="vert1" presStyleCnt="0"/>
      <dgm:spPr/>
    </dgm:pt>
    <dgm:pt modelId="{0463891B-39B1-40F4-A286-4467D27755AA}" type="pres">
      <dgm:prSet presAssocID="{D58F2BB8-4FC9-4EC4-B844-BA42F5F8CFC0}" presName="thickLine" presStyleLbl="alignNode1" presStyleIdx="6" presStyleCnt="8"/>
      <dgm:spPr/>
    </dgm:pt>
    <dgm:pt modelId="{29BA7B50-D8F8-4E86-9915-62BF593C8FD0}" type="pres">
      <dgm:prSet presAssocID="{D58F2BB8-4FC9-4EC4-B844-BA42F5F8CFC0}" presName="horz1" presStyleCnt="0"/>
      <dgm:spPr/>
    </dgm:pt>
    <dgm:pt modelId="{77BFC691-6D7B-45C8-8F32-2F35FB2DC68A}" type="pres">
      <dgm:prSet presAssocID="{D58F2BB8-4FC9-4EC4-B844-BA42F5F8CFC0}" presName="tx1" presStyleLbl="revTx" presStyleIdx="6" presStyleCnt="8"/>
      <dgm:spPr/>
    </dgm:pt>
    <dgm:pt modelId="{01F3C141-0A3A-4E10-BB40-2773D4ECE0F9}" type="pres">
      <dgm:prSet presAssocID="{D58F2BB8-4FC9-4EC4-B844-BA42F5F8CFC0}" presName="vert1" presStyleCnt="0"/>
      <dgm:spPr/>
    </dgm:pt>
    <dgm:pt modelId="{AEE4D61E-FBE5-49A2-90F5-2AF049938007}" type="pres">
      <dgm:prSet presAssocID="{112A2645-7322-4C2F-9D4F-33E5780BC201}" presName="thickLine" presStyleLbl="alignNode1" presStyleIdx="7" presStyleCnt="8"/>
      <dgm:spPr/>
    </dgm:pt>
    <dgm:pt modelId="{8F52E339-8676-48A8-88E7-9506DB02F969}" type="pres">
      <dgm:prSet presAssocID="{112A2645-7322-4C2F-9D4F-33E5780BC201}" presName="horz1" presStyleCnt="0"/>
      <dgm:spPr/>
    </dgm:pt>
    <dgm:pt modelId="{8F75DDE2-E2FD-453B-92C3-F69EE4F53124}" type="pres">
      <dgm:prSet presAssocID="{112A2645-7322-4C2F-9D4F-33E5780BC201}" presName="tx1" presStyleLbl="revTx" presStyleIdx="7" presStyleCnt="8"/>
      <dgm:spPr/>
    </dgm:pt>
    <dgm:pt modelId="{8BFF0FDB-3AAB-41A7-BC70-42781CED82DE}" type="pres">
      <dgm:prSet presAssocID="{112A2645-7322-4C2F-9D4F-33E5780BC201}" presName="vert1" presStyleCnt="0"/>
      <dgm:spPr/>
    </dgm:pt>
  </dgm:ptLst>
  <dgm:cxnLst>
    <dgm:cxn modelId="{0B1E1B07-2EB9-4D41-A0EF-0A76C558D580}" srcId="{735A9263-A2DD-47F8-93E4-282B951CEFE2}" destId="{6DF0D1B5-5813-42E3-ABF6-9B48B2A127E7}" srcOrd="3" destOrd="0" parTransId="{86BF2ABA-4FF4-4CBD-BCAD-2649BF47350C}" sibTransId="{0AA2B565-C450-416D-ADDE-E499A0B8CEDC}"/>
    <dgm:cxn modelId="{4A713A1D-D251-4E60-ACCF-6D0F56A98D22}" srcId="{735A9263-A2DD-47F8-93E4-282B951CEFE2}" destId="{D116041B-D8EF-4F4F-934A-35D9492FC456}" srcOrd="0" destOrd="0" parTransId="{E12F007A-711A-4E93-B7DB-04B1C66E758D}" sibTransId="{8CF54043-B96D-4739-B6B8-601C4AC1D5CD}"/>
    <dgm:cxn modelId="{A21E993E-CF69-443F-BEF2-64CBA0120920}" srcId="{735A9263-A2DD-47F8-93E4-282B951CEFE2}" destId="{D58F2BB8-4FC9-4EC4-B844-BA42F5F8CFC0}" srcOrd="6" destOrd="0" parTransId="{92DF7A23-879E-40F6-8993-3E167F56BCFB}" sibTransId="{87F002E8-FFD3-462A-9878-6817822C78AC}"/>
    <dgm:cxn modelId="{DE657A42-F977-43B6-9BBB-40ACAF80BF97}" srcId="{735A9263-A2DD-47F8-93E4-282B951CEFE2}" destId="{CC5DDE9A-96EA-464F-91D8-6094D25BF591}" srcOrd="4" destOrd="0" parTransId="{07EE4742-DC9C-4DDA-B436-3ACA7EBBB4D0}" sibTransId="{1D84CE07-EF4D-46D3-8408-5437990800C7}"/>
    <dgm:cxn modelId="{5B1A4667-F536-4986-8911-6481A3A1561C}" type="presOf" srcId="{14A6FC3C-CCBE-4E75-AE7E-EFE06ED4D10B}" destId="{A847CF69-2016-49A1-ACEC-8976F986A9AD}" srcOrd="0" destOrd="0" presId="urn:microsoft.com/office/officeart/2008/layout/LinedList"/>
    <dgm:cxn modelId="{28DBB97E-565C-4955-92F3-D5EA6291ECFA}" type="presOf" srcId="{D58F2BB8-4FC9-4EC4-B844-BA42F5F8CFC0}" destId="{77BFC691-6D7B-45C8-8F32-2F35FB2DC68A}" srcOrd="0" destOrd="0" presId="urn:microsoft.com/office/officeart/2008/layout/LinedList"/>
    <dgm:cxn modelId="{E3EFA88C-35B3-42D3-8896-F4B9EFF6BFA4}" type="presOf" srcId="{D116041B-D8EF-4F4F-934A-35D9492FC456}" destId="{739A9E50-8A93-4DB5-88D3-DDD522EA5E6D}" srcOrd="0" destOrd="0" presId="urn:microsoft.com/office/officeart/2008/layout/LinedList"/>
    <dgm:cxn modelId="{63E57B95-FD73-4E32-9BE3-438003189798}" type="presOf" srcId="{6DF0D1B5-5813-42E3-ABF6-9B48B2A127E7}" destId="{7D4CF48C-7F2A-4D0A-8C98-547D8DEC4D76}" srcOrd="0" destOrd="0" presId="urn:microsoft.com/office/officeart/2008/layout/LinedList"/>
    <dgm:cxn modelId="{40AFC497-144F-46E2-9A92-00AD3B200340}" srcId="{735A9263-A2DD-47F8-93E4-282B951CEFE2}" destId="{14A6FC3C-CCBE-4E75-AE7E-EFE06ED4D10B}" srcOrd="2" destOrd="0" parTransId="{BE767AB2-659C-4AC4-B3FA-5281A4F1BCC3}" sibTransId="{FE0E1949-FA99-49D4-86F5-1641FD7C349F}"/>
    <dgm:cxn modelId="{E68416A6-1A79-46F5-954B-05A1A9C65A46}" srcId="{735A9263-A2DD-47F8-93E4-282B951CEFE2}" destId="{112A2645-7322-4C2F-9D4F-33E5780BC201}" srcOrd="7" destOrd="0" parTransId="{1CA9FC97-EC05-4410-A2ED-0A65D20A6F1F}" sibTransId="{814CBEEF-6787-46E9-82F2-C0E4F177E172}"/>
    <dgm:cxn modelId="{3CEEBDAC-61C9-40B3-995E-D486DBA72829}" type="presOf" srcId="{CC5DDE9A-96EA-464F-91D8-6094D25BF591}" destId="{1C66965D-24B9-481F-988F-372182A20008}" srcOrd="0" destOrd="0" presId="urn:microsoft.com/office/officeart/2008/layout/LinedList"/>
    <dgm:cxn modelId="{3001BDB4-0334-48FC-B055-BA435668AB76}" type="presOf" srcId="{112A2645-7322-4C2F-9D4F-33E5780BC201}" destId="{8F75DDE2-E2FD-453B-92C3-F69EE4F53124}" srcOrd="0" destOrd="0" presId="urn:microsoft.com/office/officeart/2008/layout/LinedList"/>
    <dgm:cxn modelId="{CDEF0BBA-9543-4041-91D6-264399D770D8}" srcId="{735A9263-A2DD-47F8-93E4-282B951CEFE2}" destId="{1452301E-E913-4BE8-9D26-E9643AD3230E}" srcOrd="5" destOrd="0" parTransId="{42925949-BF21-4F32-904E-510418EE80AD}" sibTransId="{51919265-6B49-4C3E-9CC5-30D58E42B904}"/>
    <dgm:cxn modelId="{EB7802C7-5BAD-46BA-9DDA-A7526A08F922}" srcId="{735A9263-A2DD-47F8-93E4-282B951CEFE2}" destId="{9BD6D0F6-37A6-41B7-8F87-B6BA5C1A7D5D}" srcOrd="1" destOrd="0" parTransId="{8342DB69-F215-4F8E-B4FF-CE7505C2C4E6}" sibTransId="{95576105-7B3C-49CA-8A5B-C29721E0C2E3}"/>
    <dgm:cxn modelId="{ECE49FD7-4AE4-405C-81CB-5CF13E5FF611}" type="presOf" srcId="{735A9263-A2DD-47F8-93E4-282B951CEFE2}" destId="{06BD40B5-302B-45DC-BD52-4C99A21CF246}" srcOrd="0" destOrd="0" presId="urn:microsoft.com/office/officeart/2008/layout/LinedList"/>
    <dgm:cxn modelId="{C647D8E0-465E-468E-815C-36054E0FEAFF}" type="presOf" srcId="{1452301E-E913-4BE8-9D26-E9643AD3230E}" destId="{07F7A86D-0958-4DC7-935F-60425B17852F}" srcOrd="0" destOrd="0" presId="urn:microsoft.com/office/officeart/2008/layout/LinedList"/>
    <dgm:cxn modelId="{FC66F4ED-52BF-483B-9218-F58447537E8E}" type="presOf" srcId="{9BD6D0F6-37A6-41B7-8F87-B6BA5C1A7D5D}" destId="{4EAF5D5E-7B21-4CA8-9DC7-6B53E57105CF}" srcOrd="0" destOrd="0" presId="urn:microsoft.com/office/officeart/2008/layout/LinedList"/>
    <dgm:cxn modelId="{211272FA-6644-4034-A025-3976A775A815}" type="presParOf" srcId="{06BD40B5-302B-45DC-BD52-4C99A21CF246}" destId="{5BB5A021-1219-43EA-80CF-061CCD80DC33}" srcOrd="0" destOrd="0" presId="urn:microsoft.com/office/officeart/2008/layout/LinedList"/>
    <dgm:cxn modelId="{D353296F-8E87-49A8-AA71-D0F3FF63F8C6}" type="presParOf" srcId="{06BD40B5-302B-45DC-BD52-4C99A21CF246}" destId="{640D75B3-B844-4DA7-BF98-B292A578497A}" srcOrd="1" destOrd="0" presId="urn:microsoft.com/office/officeart/2008/layout/LinedList"/>
    <dgm:cxn modelId="{AC44095E-4797-42B6-8A33-279949238EC1}" type="presParOf" srcId="{640D75B3-B844-4DA7-BF98-B292A578497A}" destId="{739A9E50-8A93-4DB5-88D3-DDD522EA5E6D}" srcOrd="0" destOrd="0" presId="urn:microsoft.com/office/officeart/2008/layout/LinedList"/>
    <dgm:cxn modelId="{85482648-A51C-4173-AB9B-3A15FA5281AD}" type="presParOf" srcId="{640D75B3-B844-4DA7-BF98-B292A578497A}" destId="{CDD601EB-C5AF-44E6-B975-1A30050D12B7}" srcOrd="1" destOrd="0" presId="urn:microsoft.com/office/officeart/2008/layout/LinedList"/>
    <dgm:cxn modelId="{8EB5588A-4545-42D5-9867-B0FC43F9245F}" type="presParOf" srcId="{06BD40B5-302B-45DC-BD52-4C99A21CF246}" destId="{404D6006-006C-49E3-9707-0342AE71B9BC}" srcOrd="2" destOrd="0" presId="urn:microsoft.com/office/officeart/2008/layout/LinedList"/>
    <dgm:cxn modelId="{FFDE70D2-CF46-4923-B9EC-B7E5F8E85865}" type="presParOf" srcId="{06BD40B5-302B-45DC-BD52-4C99A21CF246}" destId="{D97A0650-A24F-4AA2-A362-90C173F3EDEB}" srcOrd="3" destOrd="0" presId="urn:microsoft.com/office/officeart/2008/layout/LinedList"/>
    <dgm:cxn modelId="{3711F1A0-D290-460B-B5C3-555DD594DD6D}" type="presParOf" srcId="{D97A0650-A24F-4AA2-A362-90C173F3EDEB}" destId="{4EAF5D5E-7B21-4CA8-9DC7-6B53E57105CF}" srcOrd="0" destOrd="0" presId="urn:microsoft.com/office/officeart/2008/layout/LinedList"/>
    <dgm:cxn modelId="{0DD163B2-3323-46F4-9977-40032BD81E24}" type="presParOf" srcId="{D97A0650-A24F-4AA2-A362-90C173F3EDEB}" destId="{33685433-6683-4308-80AF-48C7EF9D695A}" srcOrd="1" destOrd="0" presId="urn:microsoft.com/office/officeart/2008/layout/LinedList"/>
    <dgm:cxn modelId="{4D604D31-1F9A-40EB-9BE2-D562A6A8FEAA}" type="presParOf" srcId="{06BD40B5-302B-45DC-BD52-4C99A21CF246}" destId="{DFB9A797-74BE-4BAA-B6BF-0E9C7C6CE989}" srcOrd="4" destOrd="0" presId="urn:microsoft.com/office/officeart/2008/layout/LinedList"/>
    <dgm:cxn modelId="{248FFD90-B1CF-49CE-A485-B83AE47942DC}" type="presParOf" srcId="{06BD40B5-302B-45DC-BD52-4C99A21CF246}" destId="{A2E40FA6-65E2-44D0-A7AD-07A64010C1FB}" srcOrd="5" destOrd="0" presId="urn:microsoft.com/office/officeart/2008/layout/LinedList"/>
    <dgm:cxn modelId="{B4AD85F7-EE60-4EDE-B290-02C0F2940D01}" type="presParOf" srcId="{A2E40FA6-65E2-44D0-A7AD-07A64010C1FB}" destId="{A847CF69-2016-49A1-ACEC-8976F986A9AD}" srcOrd="0" destOrd="0" presId="urn:microsoft.com/office/officeart/2008/layout/LinedList"/>
    <dgm:cxn modelId="{028D3FA9-6866-4436-BC7C-339A7814E7F2}" type="presParOf" srcId="{A2E40FA6-65E2-44D0-A7AD-07A64010C1FB}" destId="{12454ABF-F730-4B34-B9BD-CDE1810F1BB3}" srcOrd="1" destOrd="0" presId="urn:microsoft.com/office/officeart/2008/layout/LinedList"/>
    <dgm:cxn modelId="{E7681747-C300-4DC8-ADEC-E1988741E054}" type="presParOf" srcId="{06BD40B5-302B-45DC-BD52-4C99A21CF246}" destId="{4632C874-E116-4C06-A6CB-1F53E541A7B3}" srcOrd="6" destOrd="0" presId="urn:microsoft.com/office/officeart/2008/layout/LinedList"/>
    <dgm:cxn modelId="{C52FDA70-5C10-4DA6-9F8C-B6740419C140}" type="presParOf" srcId="{06BD40B5-302B-45DC-BD52-4C99A21CF246}" destId="{609A3A86-2965-40CB-B5FC-5F4F3661F392}" srcOrd="7" destOrd="0" presId="urn:microsoft.com/office/officeart/2008/layout/LinedList"/>
    <dgm:cxn modelId="{5F761245-039D-40CA-851A-480CACD55B1F}" type="presParOf" srcId="{609A3A86-2965-40CB-B5FC-5F4F3661F392}" destId="{7D4CF48C-7F2A-4D0A-8C98-547D8DEC4D76}" srcOrd="0" destOrd="0" presId="urn:microsoft.com/office/officeart/2008/layout/LinedList"/>
    <dgm:cxn modelId="{2F690A35-0454-48BC-B3A4-D68291095151}" type="presParOf" srcId="{609A3A86-2965-40CB-B5FC-5F4F3661F392}" destId="{CCA13B6B-1747-466D-8A9B-9E247BD148C5}" srcOrd="1" destOrd="0" presId="urn:microsoft.com/office/officeart/2008/layout/LinedList"/>
    <dgm:cxn modelId="{3068C4DC-4F05-4C7C-801E-EC95EC7CC15C}" type="presParOf" srcId="{06BD40B5-302B-45DC-BD52-4C99A21CF246}" destId="{E7DA5657-AE99-482B-8CAB-B85273C60985}" srcOrd="8" destOrd="0" presId="urn:microsoft.com/office/officeart/2008/layout/LinedList"/>
    <dgm:cxn modelId="{E485E45D-51E9-474B-92A8-4ECB84F21BE2}" type="presParOf" srcId="{06BD40B5-302B-45DC-BD52-4C99A21CF246}" destId="{9013824F-9480-4762-91CB-C7ADBD63C6E8}" srcOrd="9" destOrd="0" presId="urn:microsoft.com/office/officeart/2008/layout/LinedList"/>
    <dgm:cxn modelId="{BA5E938D-57AB-4011-B9EA-A0DE0B18419E}" type="presParOf" srcId="{9013824F-9480-4762-91CB-C7ADBD63C6E8}" destId="{1C66965D-24B9-481F-988F-372182A20008}" srcOrd="0" destOrd="0" presId="urn:microsoft.com/office/officeart/2008/layout/LinedList"/>
    <dgm:cxn modelId="{6526D2F4-BF91-4198-8271-ED7933C62871}" type="presParOf" srcId="{9013824F-9480-4762-91CB-C7ADBD63C6E8}" destId="{5F950408-F501-4132-8F03-83448E1EB02C}" srcOrd="1" destOrd="0" presId="urn:microsoft.com/office/officeart/2008/layout/LinedList"/>
    <dgm:cxn modelId="{E21CDBD0-9881-4566-99D6-CC6AC6FE95BC}" type="presParOf" srcId="{06BD40B5-302B-45DC-BD52-4C99A21CF246}" destId="{AB32878D-4A17-4497-844D-BF24CF421E23}" srcOrd="10" destOrd="0" presId="urn:microsoft.com/office/officeart/2008/layout/LinedList"/>
    <dgm:cxn modelId="{F3027DA5-404D-4EBA-B38B-DD538304A221}" type="presParOf" srcId="{06BD40B5-302B-45DC-BD52-4C99A21CF246}" destId="{22D2255B-FFC0-4127-9F4A-F41A286E4A34}" srcOrd="11" destOrd="0" presId="urn:microsoft.com/office/officeart/2008/layout/LinedList"/>
    <dgm:cxn modelId="{FC2BD605-10D4-4D88-B1EA-2F1583A1BE08}" type="presParOf" srcId="{22D2255B-FFC0-4127-9F4A-F41A286E4A34}" destId="{07F7A86D-0958-4DC7-935F-60425B17852F}" srcOrd="0" destOrd="0" presId="urn:microsoft.com/office/officeart/2008/layout/LinedList"/>
    <dgm:cxn modelId="{3E699DC3-7604-4EC1-94E1-5ADCF9E662CF}" type="presParOf" srcId="{22D2255B-FFC0-4127-9F4A-F41A286E4A34}" destId="{ADE74115-4390-4BB3-AC03-0BF5FBBEF99C}" srcOrd="1" destOrd="0" presId="urn:microsoft.com/office/officeart/2008/layout/LinedList"/>
    <dgm:cxn modelId="{903B4C69-7D3D-40F6-A415-416E2D367222}" type="presParOf" srcId="{06BD40B5-302B-45DC-BD52-4C99A21CF246}" destId="{0463891B-39B1-40F4-A286-4467D27755AA}" srcOrd="12" destOrd="0" presId="urn:microsoft.com/office/officeart/2008/layout/LinedList"/>
    <dgm:cxn modelId="{3BDF8BFC-F91F-48E7-B308-0180F749C767}" type="presParOf" srcId="{06BD40B5-302B-45DC-BD52-4C99A21CF246}" destId="{29BA7B50-D8F8-4E86-9915-62BF593C8FD0}" srcOrd="13" destOrd="0" presId="urn:microsoft.com/office/officeart/2008/layout/LinedList"/>
    <dgm:cxn modelId="{3F25A38C-6453-4181-A9C6-444D6B3A3671}" type="presParOf" srcId="{29BA7B50-D8F8-4E86-9915-62BF593C8FD0}" destId="{77BFC691-6D7B-45C8-8F32-2F35FB2DC68A}" srcOrd="0" destOrd="0" presId="urn:microsoft.com/office/officeart/2008/layout/LinedList"/>
    <dgm:cxn modelId="{70440B8C-4049-4323-ACD0-C05F089CC2C5}" type="presParOf" srcId="{29BA7B50-D8F8-4E86-9915-62BF593C8FD0}" destId="{01F3C141-0A3A-4E10-BB40-2773D4ECE0F9}" srcOrd="1" destOrd="0" presId="urn:microsoft.com/office/officeart/2008/layout/LinedList"/>
    <dgm:cxn modelId="{0319B68D-CE80-48EE-9C91-3EB387F7C8FA}" type="presParOf" srcId="{06BD40B5-302B-45DC-BD52-4C99A21CF246}" destId="{AEE4D61E-FBE5-49A2-90F5-2AF049938007}" srcOrd="14" destOrd="0" presId="urn:microsoft.com/office/officeart/2008/layout/LinedList"/>
    <dgm:cxn modelId="{D2F82626-C5F1-4BB5-BC7B-6413B8BFA743}" type="presParOf" srcId="{06BD40B5-302B-45DC-BD52-4C99A21CF246}" destId="{8F52E339-8676-48A8-88E7-9506DB02F969}" srcOrd="15" destOrd="0" presId="urn:microsoft.com/office/officeart/2008/layout/LinedList"/>
    <dgm:cxn modelId="{CA5F5E01-D6E5-4B2A-9346-CCA21B0E6DB9}" type="presParOf" srcId="{8F52E339-8676-48A8-88E7-9506DB02F969}" destId="{8F75DDE2-E2FD-453B-92C3-F69EE4F53124}" srcOrd="0" destOrd="0" presId="urn:microsoft.com/office/officeart/2008/layout/LinedList"/>
    <dgm:cxn modelId="{558D676F-9C3C-46DD-BC00-6770A13818AE}" type="presParOf" srcId="{8F52E339-8676-48A8-88E7-9506DB02F969}" destId="{8BFF0FDB-3AAB-41A7-BC70-42781CED82D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E10022-36BB-4597-8C68-109B31D03125}" type="doc">
      <dgm:prSet loTypeId="urn:microsoft.com/office/officeart/2005/8/layout/matrix3" loCatId="matrix" qsTypeId="urn:microsoft.com/office/officeart/2005/8/quickstyle/simple1" qsCatId="simple" csTypeId="urn:microsoft.com/office/officeart/2005/8/colors/accent2_2" csCatId="accent2"/>
      <dgm:spPr/>
      <dgm:t>
        <a:bodyPr/>
        <a:lstStyle/>
        <a:p>
          <a:endParaRPr lang="en-US"/>
        </a:p>
      </dgm:t>
    </dgm:pt>
    <dgm:pt modelId="{812F88F7-DB5F-4415-85DE-0F7C9E8B16F1}">
      <dgm:prSet/>
      <dgm:spPr/>
      <dgm:t>
        <a:bodyPr/>
        <a:lstStyle/>
        <a:p>
          <a:r>
            <a:rPr lang="en-US" b="1"/>
            <a:t>ANPR là gì?</a:t>
          </a:r>
          <a:endParaRPr lang="en-US"/>
        </a:p>
      </dgm:t>
    </dgm:pt>
    <dgm:pt modelId="{4E4AB117-DB47-4D61-AABD-0BD0F170A46B}" type="parTrans" cxnId="{0C59C77E-ACF6-4FD3-8101-19EA70FB41BC}">
      <dgm:prSet/>
      <dgm:spPr/>
      <dgm:t>
        <a:bodyPr/>
        <a:lstStyle/>
        <a:p>
          <a:endParaRPr lang="en-US"/>
        </a:p>
      </dgm:t>
    </dgm:pt>
    <dgm:pt modelId="{CD310B69-EA76-4F6D-ACFC-A5E2276798C2}" type="sibTrans" cxnId="{0C59C77E-ACF6-4FD3-8101-19EA70FB41BC}">
      <dgm:prSet/>
      <dgm:spPr/>
      <dgm:t>
        <a:bodyPr/>
        <a:lstStyle/>
        <a:p>
          <a:endParaRPr lang="en-US"/>
        </a:p>
      </dgm:t>
    </dgm:pt>
    <dgm:pt modelId="{FD213CB1-3FFF-4C57-A1E6-086212F201DF}">
      <dgm:prSet/>
      <dgm:spPr/>
      <dgm:t>
        <a:bodyPr/>
        <a:lstStyle/>
        <a:p>
          <a:r>
            <a:rPr lang="en-US" b="1"/>
            <a:t>Thành phần cơ bản của một hệ thống nhận diện biển số xe tự động</a:t>
          </a:r>
          <a:endParaRPr lang="en-US"/>
        </a:p>
      </dgm:t>
    </dgm:pt>
    <dgm:pt modelId="{9E7FC314-927A-4F94-8C63-678922347AD6}" type="parTrans" cxnId="{09B5F9EE-C5C2-4164-9388-A6A30D93A314}">
      <dgm:prSet/>
      <dgm:spPr/>
      <dgm:t>
        <a:bodyPr/>
        <a:lstStyle/>
        <a:p>
          <a:endParaRPr lang="en-US"/>
        </a:p>
      </dgm:t>
    </dgm:pt>
    <dgm:pt modelId="{29B79B28-F7EA-4653-ADEE-C3C904082948}" type="sibTrans" cxnId="{09B5F9EE-C5C2-4164-9388-A6A30D93A314}">
      <dgm:prSet/>
      <dgm:spPr/>
      <dgm:t>
        <a:bodyPr/>
        <a:lstStyle/>
        <a:p>
          <a:endParaRPr lang="en-US"/>
        </a:p>
      </dgm:t>
    </dgm:pt>
    <dgm:pt modelId="{DFB0D907-CC59-4C7B-B8FF-3A014D655ED3}">
      <dgm:prSet/>
      <dgm:spPr/>
      <dgm:t>
        <a:bodyPr/>
        <a:lstStyle/>
        <a:p>
          <a:r>
            <a:rPr lang="en-US" b="1" i="1"/>
            <a:t>Cách hoạt động của ANPR</a:t>
          </a:r>
          <a:endParaRPr lang="en-US"/>
        </a:p>
      </dgm:t>
    </dgm:pt>
    <dgm:pt modelId="{345B0BAC-12D7-4A53-B250-48749B10A821}" type="parTrans" cxnId="{52D40B5A-29FF-4CF9-AA00-8DDCD3028581}">
      <dgm:prSet/>
      <dgm:spPr/>
      <dgm:t>
        <a:bodyPr/>
        <a:lstStyle/>
        <a:p>
          <a:endParaRPr lang="en-US"/>
        </a:p>
      </dgm:t>
    </dgm:pt>
    <dgm:pt modelId="{C6F4E6F9-35F4-4EC3-ADD2-5A7AB52F33ED}" type="sibTrans" cxnId="{52D40B5A-29FF-4CF9-AA00-8DDCD3028581}">
      <dgm:prSet/>
      <dgm:spPr/>
      <dgm:t>
        <a:bodyPr/>
        <a:lstStyle/>
        <a:p>
          <a:endParaRPr lang="en-US"/>
        </a:p>
      </dgm:t>
    </dgm:pt>
    <dgm:pt modelId="{7FEEB0DA-ED77-49C4-9CA1-C1CBA8A1DE15}">
      <dgm:prSet/>
      <dgm:spPr/>
      <dgm:t>
        <a:bodyPr/>
        <a:lstStyle/>
        <a:p>
          <a:r>
            <a:rPr lang="en-US" b="1" i="1"/>
            <a:t>Thực thi Deep Learning trong ANPR</a:t>
          </a:r>
          <a:endParaRPr lang="en-US"/>
        </a:p>
      </dgm:t>
    </dgm:pt>
    <dgm:pt modelId="{462F5F14-BBAC-4488-9B75-80A1619F65D0}" type="parTrans" cxnId="{0F22FECA-78F1-43CE-B710-58CD3F847731}">
      <dgm:prSet/>
      <dgm:spPr/>
      <dgm:t>
        <a:bodyPr/>
        <a:lstStyle/>
        <a:p>
          <a:endParaRPr lang="en-US"/>
        </a:p>
      </dgm:t>
    </dgm:pt>
    <dgm:pt modelId="{D5A093D0-4031-49B1-BF62-09746D342C93}" type="sibTrans" cxnId="{0F22FECA-78F1-43CE-B710-58CD3F847731}">
      <dgm:prSet/>
      <dgm:spPr/>
      <dgm:t>
        <a:bodyPr/>
        <a:lstStyle/>
        <a:p>
          <a:endParaRPr lang="en-US"/>
        </a:p>
      </dgm:t>
    </dgm:pt>
    <dgm:pt modelId="{1F969CA7-A697-4DB9-B8CE-6B82D74F27A9}" type="pres">
      <dgm:prSet presAssocID="{0EE10022-36BB-4597-8C68-109B31D03125}" presName="matrix" presStyleCnt="0">
        <dgm:presLayoutVars>
          <dgm:chMax val="1"/>
          <dgm:dir/>
          <dgm:resizeHandles val="exact"/>
        </dgm:presLayoutVars>
      </dgm:prSet>
      <dgm:spPr/>
    </dgm:pt>
    <dgm:pt modelId="{29B4A02B-7D4D-4D2A-8102-BAF733985B8A}" type="pres">
      <dgm:prSet presAssocID="{0EE10022-36BB-4597-8C68-109B31D03125}" presName="diamond" presStyleLbl="bgShp" presStyleIdx="0" presStyleCnt="1"/>
      <dgm:spPr/>
    </dgm:pt>
    <dgm:pt modelId="{5E8F8FE0-DC7A-4CB1-90A7-A1DD10E5A8DC}" type="pres">
      <dgm:prSet presAssocID="{0EE10022-36BB-4597-8C68-109B31D03125}" presName="quad1" presStyleLbl="node1" presStyleIdx="0" presStyleCnt="4">
        <dgm:presLayoutVars>
          <dgm:chMax val="0"/>
          <dgm:chPref val="0"/>
          <dgm:bulletEnabled val="1"/>
        </dgm:presLayoutVars>
      </dgm:prSet>
      <dgm:spPr/>
    </dgm:pt>
    <dgm:pt modelId="{5EB27785-198B-4AEE-9E03-7ECAD5776F6F}" type="pres">
      <dgm:prSet presAssocID="{0EE10022-36BB-4597-8C68-109B31D03125}" presName="quad2" presStyleLbl="node1" presStyleIdx="1" presStyleCnt="4">
        <dgm:presLayoutVars>
          <dgm:chMax val="0"/>
          <dgm:chPref val="0"/>
          <dgm:bulletEnabled val="1"/>
        </dgm:presLayoutVars>
      </dgm:prSet>
      <dgm:spPr/>
    </dgm:pt>
    <dgm:pt modelId="{C5362F5D-E309-49F3-86E2-CC1523892A61}" type="pres">
      <dgm:prSet presAssocID="{0EE10022-36BB-4597-8C68-109B31D03125}" presName="quad3" presStyleLbl="node1" presStyleIdx="2" presStyleCnt="4">
        <dgm:presLayoutVars>
          <dgm:chMax val="0"/>
          <dgm:chPref val="0"/>
          <dgm:bulletEnabled val="1"/>
        </dgm:presLayoutVars>
      </dgm:prSet>
      <dgm:spPr/>
    </dgm:pt>
    <dgm:pt modelId="{F0E610A1-6A36-4AB9-AC9C-2287486FA50F}" type="pres">
      <dgm:prSet presAssocID="{0EE10022-36BB-4597-8C68-109B31D03125}" presName="quad4" presStyleLbl="node1" presStyleIdx="3" presStyleCnt="4">
        <dgm:presLayoutVars>
          <dgm:chMax val="0"/>
          <dgm:chPref val="0"/>
          <dgm:bulletEnabled val="1"/>
        </dgm:presLayoutVars>
      </dgm:prSet>
      <dgm:spPr/>
    </dgm:pt>
  </dgm:ptLst>
  <dgm:cxnLst>
    <dgm:cxn modelId="{CF12E825-14EE-45BB-B2F4-48CBB86F2B32}" type="presOf" srcId="{7FEEB0DA-ED77-49C4-9CA1-C1CBA8A1DE15}" destId="{F0E610A1-6A36-4AB9-AC9C-2287486FA50F}" srcOrd="0" destOrd="0" presId="urn:microsoft.com/office/officeart/2005/8/layout/matrix3"/>
    <dgm:cxn modelId="{0712903F-D390-4FB3-A0A5-CFBFA9219E9C}" type="presOf" srcId="{812F88F7-DB5F-4415-85DE-0F7C9E8B16F1}" destId="{5E8F8FE0-DC7A-4CB1-90A7-A1DD10E5A8DC}" srcOrd="0" destOrd="0" presId="urn:microsoft.com/office/officeart/2005/8/layout/matrix3"/>
    <dgm:cxn modelId="{D37EED5F-359C-4999-8826-B6F605C36EBA}" type="presOf" srcId="{FD213CB1-3FFF-4C57-A1E6-086212F201DF}" destId="{5EB27785-198B-4AEE-9E03-7ECAD5776F6F}" srcOrd="0" destOrd="0" presId="urn:microsoft.com/office/officeart/2005/8/layout/matrix3"/>
    <dgm:cxn modelId="{52D40B5A-29FF-4CF9-AA00-8DDCD3028581}" srcId="{0EE10022-36BB-4597-8C68-109B31D03125}" destId="{DFB0D907-CC59-4C7B-B8FF-3A014D655ED3}" srcOrd="2" destOrd="0" parTransId="{345B0BAC-12D7-4A53-B250-48749B10A821}" sibTransId="{C6F4E6F9-35F4-4EC3-ADD2-5A7AB52F33ED}"/>
    <dgm:cxn modelId="{0C59C77E-ACF6-4FD3-8101-19EA70FB41BC}" srcId="{0EE10022-36BB-4597-8C68-109B31D03125}" destId="{812F88F7-DB5F-4415-85DE-0F7C9E8B16F1}" srcOrd="0" destOrd="0" parTransId="{4E4AB117-DB47-4D61-AABD-0BD0F170A46B}" sibTransId="{CD310B69-EA76-4F6D-ACFC-A5E2276798C2}"/>
    <dgm:cxn modelId="{B7E97490-4BA0-4C90-892D-505178CBCC6E}" type="presOf" srcId="{DFB0D907-CC59-4C7B-B8FF-3A014D655ED3}" destId="{C5362F5D-E309-49F3-86E2-CC1523892A61}" srcOrd="0" destOrd="0" presId="urn:microsoft.com/office/officeart/2005/8/layout/matrix3"/>
    <dgm:cxn modelId="{0F22FECA-78F1-43CE-B710-58CD3F847731}" srcId="{0EE10022-36BB-4597-8C68-109B31D03125}" destId="{7FEEB0DA-ED77-49C4-9CA1-C1CBA8A1DE15}" srcOrd="3" destOrd="0" parTransId="{462F5F14-BBAC-4488-9B75-80A1619F65D0}" sibTransId="{D5A093D0-4031-49B1-BF62-09746D342C93}"/>
    <dgm:cxn modelId="{09B5F9EE-C5C2-4164-9388-A6A30D93A314}" srcId="{0EE10022-36BB-4597-8C68-109B31D03125}" destId="{FD213CB1-3FFF-4C57-A1E6-086212F201DF}" srcOrd="1" destOrd="0" parTransId="{9E7FC314-927A-4F94-8C63-678922347AD6}" sibTransId="{29B79B28-F7EA-4653-ADEE-C3C904082948}"/>
    <dgm:cxn modelId="{9CB514F8-3067-48BC-9BD4-0901AC0A7B0B}" type="presOf" srcId="{0EE10022-36BB-4597-8C68-109B31D03125}" destId="{1F969CA7-A697-4DB9-B8CE-6B82D74F27A9}" srcOrd="0" destOrd="0" presId="urn:microsoft.com/office/officeart/2005/8/layout/matrix3"/>
    <dgm:cxn modelId="{6B2C137B-38F9-4D50-A044-DDEBEA01F080}" type="presParOf" srcId="{1F969CA7-A697-4DB9-B8CE-6B82D74F27A9}" destId="{29B4A02B-7D4D-4D2A-8102-BAF733985B8A}" srcOrd="0" destOrd="0" presId="urn:microsoft.com/office/officeart/2005/8/layout/matrix3"/>
    <dgm:cxn modelId="{5CC96578-9580-416B-9F27-23370182E759}" type="presParOf" srcId="{1F969CA7-A697-4DB9-B8CE-6B82D74F27A9}" destId="{5E8F8FE0-DC7A-4CB1-90A7-A1DD10E5A8DC}" srcOrd="1" destOrd="0" presId="urn:microsoft.com/office/officeart/2005/8/layout/matrix3"/>
    <dgm:cxn modelId="{B5529A95-9F42-4ED4-B857-6AF2C0F7CF24}" type="presParOf" srcId="{1F969CA7-A697-4DB9-B8CE-6B82D74F27A9}" destId="{5EB27785-198B-4AEE-9E03-7ECAD5776F6F}" srcOrd="2" destOrd="0" presId="urn:microsoft.com/office/officeart/2005/8/layout/matrix3"/>
    <dgm:cxn modelId="{A73782C3-5FD3-463E-A923-44BEA9E0672E}" type="presParOf" srcId="{1F969CA7-A697-4DB9-B8CE-6B82D74F27A9}" destId="{C5362F5D-E309-49F3-86E2-CC1523892A61}" srcOrd="3" destOrd="0" presId="urn:microsoft.com/office/officeart/2005/8/layout/matrix3"/>
    <dgm:cxn modelId="{C6844AFF-4208-4C9F-A093-06FAC151E769}" type="presParOf" srcId="{1F969CA7-A697-4DB9-B8CE-6B82D74F27A9}" destId="{F0E610A1-6A36-4AB9-AC9C-2287486FA50F}" srcOrd="4" destOrd="0" presId="urn:microsoft.com/office/officeart/2005/8/layout/matrix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A771B0C-2F64-4CA3-AEEC-3134707635A6}" type="doc">
      <dgm:prSet loTypeId="urn:microsoft.com/office/officeart/2005/8/layout/vList2" loCatId="list" qsTypeId="urn:microsoft.com/office/officeart/2005/8/quickstyle/simple3" qsCatId="simple" csTypeId="urn:microsoft.com/office/officeart/2005/8/colors/colorful5" csCatId="colorful"/>
      <dgm:spPr/>
      <dgm:t>
        <a:bodyPr/>
        <a:lstStyle/>
        <a:p>
          <a:endParaRPr lang="en-US"/>
        </a:p>
      </dgm:t>
    </dgm:pt>
    <dgm:pt modelId="{F405210B-7323-4EBB-8623-1730071E88DB}">
      <dgm:prSet/>
      <dgm:spPr/>
      <dgm:t>
        <a:bodyPr/>
        <a:lstStyle/>
        <a:p>
          <a:r>
            <a:rPr lang="en-US" b="1"/>
            <a:t>Yolo v3</a:t>
          </a:r>
          <a:endParaRPr lang="en-US"/>
        </a:p>
      </dgm:t>
    </dgm:pt>
    <dgm:pt modelId="{CD8E44CB-DD5C-48CD-9A5D-995A32BF4F87}" type="parTrans" cxnId="{9C534F0E-86F5-40A2-830C-47846AE81EC1}">
      <dgm:prSet/>
      <dgm:spPr/>
      <dgm:t>
        <a:bodyPr/>
        <a:lstStyle/>
        <a:p>
          <a:endParaRPr lang="en-US"/>
        </a:p>
      </dgm:t>
    </dgm:pt>
    <dgm:pt modelId="{C5633340-B638-4F0A-9956-C198E8CCF29F}" type="sibTrans" cxnId="{9C534F0E-86F5-40A2-830C-47846AE81EC1}">
      <dgm:prSet/>
      <dgm:spPr/>
      <dgm:t>
        <a:bodyPr/>
        <a:lstStyle/>
        <a:p>
          <a:endParaRPr lang="en-US"/>
        </a:p>
      </dgm:t>
    </dgm:pt>
    <dgm:pt modelId="{B949A38E-048C-41B0-B78F-11D6611E7990}">
      <dgm:prSet/>
      <dgm:spPr/>
      <dgm:t>
        <a:bodyPr/>
        <a:lstStyle/>
        <a:p>
          <a:r>
            <a:rPr lang="en-US" b="1"/>
            <a:t>EasyOcr (Nhận diện ký tự)</a:t>
          </a:r>
          <a:endParaRPr lang="en-US"/>
        </a:p>
      </dgm:t>
    </dgm:pt>
    <dgm:pt modelId="{12ED38AE-3465-4A48-9B95-2BEB53C9E08C}" type="parTrans" cxnId="{B553A05A-1368-4495-BFDF-45E245CA76D5}">
      <dgm:prSet/>
      <dgm:spPr/>
      <dgm:t>
        <a:bodyPr/>
        <a:lstStyle/>
        <a:p>
          <a:endParaRPr lang="en-US"/>
        </a:p>
      </dgm:t>
    </dgm:pt>
    <dgm:pt modelId="{51F3FD62-F6C5-45B7-9D1F-0752CDBC0E7B}" type="sibTrans" cxnId="{B553A05A-1368-4495-BFDF-45E245CA76D5}">
      <dgm:prSet/>
      <dgm:spPr/>
      <dgm:t>
        <a:bodyPr/>
        <a:lstStyle/>
        <a:p>
          <a:endParaRPr lang="en-US"/>
        </a:p>
      </dgm:t>
    </dgm:pt>
    <dgm:pt modelId="{B82D5A64-DBDE-4D0C-AA10-F6B1395F88CD}">
      <dgm:prSet/>
      <dgm:spPr/>
      <dgm:t>
        <a:bodyPr/>
        <a:lstStyle/>
        <a:p>
          <a:r>
            <a:rPr lang="en-US" b="1"/>
            <a:t>Các thư viện và module hỗ trợ khác</a:t>
          </a:r>
          <a:endParaRPr lang="en-US"/>
        </a:p>
      </dgm:t>
    </dgm:pt>
    <dgm:pt modelId="{D5BCAFFD-F5C9-4112-806F-302257C3DED9}" type="parTrans" cxnId="{81294FEC-17DA-4A5B-8458-35B0B936319C}">
      <dgm:prSet/>
      <dgm:spPr/>
      <dgm:t>
        <a:bodyPr/>
        <a:lstStyle/>
        <a:p>
          <a:endParaRPr lang="en-US"/>
        </a:p>
      </dgm:t>
    </dgm:pt>
    <dgm:pt modelId="{14798DA8-5520-4816-93D6-3B0E53EE8196}" type="sibTrans" cxnId="{81294FEC-17DA-4A5B-8458-35B0B936319C}">
      <dgm:prSet/>
      <dgm:spPr/>
      <dgm:t>
        <a:bodyPr/>
        <a:lstStyle/>
        <a:p>
          <a:endParaRPr lang="en-US"/>
        </a:p>
      </dgm:t>
    </dgm:pt>
    <dgm:pt modelId="{1231A155-5D10-4AEC-A3C4-583AE72D851E}" type="pres">
      <dgm:prSet presAssocID="{1A771B0C-2F64-4CA3-AEEC-3134707635A6}" presName="linear" presStyleCnt="0">
        <dgm:presLayoutVars>
          <dgm:animLvl val="lvl"/>
          <dgm:resizeHandles val="exact"/>
        </dgm:presLayoutVars>
      </dgm:prSet>
      <dgm:spPr/>
    </dgm:pt>
    <dgm:pt modelId="{1CC18674-63CD-48D4-8457-C4BA425BA1B6}" type="pres">
      <dgm:prSet presAssocID="{F405210B-7323-4EBB-8623-1730071E88DB}" presName="parentText" presStyleLbl="node1" presStyleIdx="0" presStyleCnt="3">
        <dgm:presLayoutVars>
          <dgm:chMax val="0"/>
          <dgm:bulletEnabled val="1"/>
        </dgm:presLayoutVars>
      </dgm:prSet>
      <dgm:spPr/>
    </dgm:pt>
    <dgm:pt modelId="{B2854B0B-3E4C-4857-AA93-F9ECADC6C791}" type="pres">
      <dgm:prSet presAssocID="{C5633340-B638-4F0A-9956-C198E8CCF29F}" presName="spacer" presStyleCnt="0"/>
      <dgm:spPr/>
    </dgm:pt>
    <dgm:pt modelId="{4083FB71-BB61-4CF5-BABD-DA770A0FDF3F}" type="pres">
      <dgm:prSet presAssocID="{B949A38E-048C-41B0-B78F-11D6611E7990}" presName="parentText" presStyleLbl="node1" presStyleIdx="1" presStyleCnt="3">
        <dgm:presLayoutVars>
          <dgm:chMax val="0"/>
          <dgm:bulletEnabled val="1"/>
        </dgm:presLayoutVars>
      </dgm:prSet>
      <dgm:spPr/>
    </dgm:pt>
    <dgm:pt modelId="{0171B6D5-0300-4D73-8CEB-83670D139F30}" type="pres">
      <dgm:prSet presAssocID="{51F3FD62-F6C5-45B7-9D1F-0752CDBC0E7B}" presName="spacer" presStyleCnt="0"/>
      <dgm:spPr/>
    </dgm:pt>
    <dgm:pt modelId="{E4C309A6-6A13-4FCA-8448-C3AB5ADAB0DD}" type="pres">
      <dgm:prSet presAssocID="{B82D5A64-DBDE-4D0C-AA10-F6B1395F88CD}" presName="parentText" presStyleLbl="node1" presStyleIdx="2" presStyleCnt="3">
        <dgm:presLayoutVars>
          <dgm:chMax val="0"/>
          <dgm:bulletEnabled val="1"/>
        </dgm:presLayoutVars>
      </dgm:prSet>
      <dgm:spPr/>
    </dgm:pt>
  </dgm:ptLst>
  <dgm:cxnLst>
    <dgm:cxn modelId="{9C534F0E-86F5-40A2-830C-47846AE81EC1}" srcId="{1A771B0C-2F64-4CA3-AEEC-3134707635A6}" destId="{F405210B-7323-4EBB-8623-1730071E88DB}" srcOrd="0" destOrd="0" parTransId="{CD8E44CB-DD5C-48CD-9A5D-995A32BF4F87}" sibTransId="{C5633340-B638-4F0A-9956-C198E8CCF29F}"/>
    <dgm:cxn modelId="{44489C65-EDBD-424A-9190-7783DC5CF387}" type="presOf" srcId="{F405210B-7323-4EBB-8623-1730071E88DB}" destId="{1CC18674-63CD-48D4-8457-C4BA425BA1B6}" srcOrd="0" destOrd="0" presId="urn:microsoft.com/office/officeart/2005/8/layout/vList2"/>
    <dgm:cxn modelId="{B0FBDC66-A25E-45F0-8712-8E20670DD70D}" type="presOf" srcId="{B82D5A64-DBDE-4D0C-AA10-F6B1395F88CD}" destId="{E4C309A6-6A13-4FCA-8448-C3AB5ADAB0DD}" srcOrd="0" destOrd="0" presId="urn:microsoft.com/office/officeart/2005/8/layout/vList2"/>
    <dgm:cxn modelId="{B553A05A-1368-4495-BFDF-45E245CA76D5}" srcId="{1A771B0C-2F64-4CA3-AEEC-3134707635A6}" destId="{B949A38E-048C-41B0-B78F-11D6611E7990}" srcOrd="1" destOrd="0" parTransId="{12ED38AE-3465-4A48-9B95-2BEB53C9E08C}" sibTransId="{51F3FD62-F6C5-45B7-9D1F-0752CDBC0E7B}"/>
    <dgm:cxn modelId="{5C69A282-20C6-4E5D-A52E-4085CB4AC52A}" type="presOf" srcId="{1A771B0C-2F64-4CA3-AEEC-3134707635A6}" destId="{1231A155-5D10-4AEC-A3C4-583AE72D851E}" srcOrd="0" destOrd="0" presId="urn:microsoft.com/office/officeart/2005/8/layout/vList2"/>
    <dgm:cxn modelId="{BE0A10C9-E3BC-4576-8267-E71A1C178F13}" type="presOf" srcId="{B949A38E-048C-41B0-B78F-11D6611E7990}" destId="{4083FB71-BB61-4CF5-BABD-DA770A0FDF3F}" srcOrd="0" destOrd="0" presId="urn:microsoft.com/office/officeart/2005/8/layout/vList2"/>
    <dgm:cxn modelId="{81294FEC-17DA-4A5B-8458-35B0B936319C}" srcId="{1A771B0C-2F64-4CA3-AEEC-3134707635A6}" destId="{B82D5A64-DBDE-4D0C-AA10-F6B1395F88CD}" srcOrd="2" destOrd="0" parTransId="{D5BCAFFD-F5C9-4112-806F-302257C3DED9}" sibTransId="{14798DA8-5520-4816-93D6-3B0E53EE8196}"/>
    <dgm:cxn modelId="{5EA132DF-8B02-4916-BC21-9642C8483611}" type="presParOf" srcId="{1231A155-5D10-4AEC-A3C4-583AE72D851E}" destId="{1CC18674-63CD-48D4-8457-C4BA425BA1B6}" srcOrd="0" destOrd="0" presId="urn:microsoft.com/office/officeart/2005/8/layout/vList2"/>
    <dgm:cxn modelId="{4A5E31C5-133C-4066-97A0-64BB0492C94F}" type="presParOf" srcId="{1231A155-5D10-4AEC-A3C4-583AE72D851E}" destId="{B2854B0B-3E4C-4857-AA93-F9ECADC6C791}" srcOrd="1" destOrd="0" presId="urn:microsoft.com/office/officeart/2005/8/layout/vList2"/>
    <dgm:cxn modelId="{3F38E547-B8FA-4BC9-A73F-C37A6534C019}" type="presParOf" srcId="{1231A155-5D10-4AEC-A3C4-583AE72D851E}" destId="{4083FB71-BB61-4CF5-BABD-DA770A0FDF3F}" srcOrd="2" destOrd="0" presId="urn:microsoft.com/office/officeart/2005/8/layout/vList2"/>
    <dgm:cxn modelId="{9B52F8C0-05C1-4FDE-9321-D3363CAFF8E8}" type="presParOf" srcId="{1231A155-5D10-4AEC-A3C4-583AE72D851E}" destId="{0171B6D5-0300-4D73-8CEB-83670D139F30}" srcOrd="3" destOrd="0" presId="urn:microsoft.com/office/officeart/2005/8/layout/vList2"/>
    <dgm:cxn modelId="{5EF7DA49-56EF-46A9-A108-14829A278434}" type="presParOf" srcId="{1231A155-5D10-4AEC-A3C4-583AE72D851E}" destId="{E4C309A6-6A13-4FCA-8448-C3AB5ADAB0DD}"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096B8F-25CE-411B-94D4-BE857BA9B68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080EECD-163E-4EFA-97AC-3A29C31A8E9F}">
      <dgm:prSet/>
      <dgm:spPr/>
      <dgm:t>
        <a:bodyPr/>
        <a:lstStyle/>
        <a:p>
          <a:r>
            <a:rPr lang="en-US"/>
            <a:t>Yolo v3 là gì?</a:t>
          </a:r>
        </a:p>
      </dgm:t>
    </dgm:pt>
    <dgm:pt modelId="{B1DC4146-29E6-40CE-A45A-336CFA476108}" type="parTrans" cxnId="{F7B3CCBF-9D58-4CFB-8072-5758201D03EB}">
      <dgm:prSet/>
      <dgm:spPr/>
      <dgm:t>
        <a:bodyPr/>
        <a:lstStyle/>
        <a:p>
          <a:endParaRPr lang="en-US"/>
        </a:p>
      </dgm:t>
    </dgm:pt>
    <dgm:pt modelId="{D612964B-7D07-48AA-B151-DA0F8217AB0C}" type="sibTrans" cxnId="{F7B3CCBF-9D58-4CFB-8072-5758201D03EB}">
      <dgm:prSet/>
      <dgm:spPr/>
      <dgm:t>
        <a:bodyPr/>
        <a:lstStyle/>
        <a:p>
          <a:endParaRPr lang="en-US"/>
        </a:p>
      </dgm:t>
    </dgm:pt>
    <dgm:pt modelId="{5C00E33B-7BAA-4893-9CD2-B21E4999129B}">
      <dgm:prSet/>
      <dgm:spPr/>
      <dgm:t>
        <a:bodyPr/>
        <a:lstStyle/>
        <a:p>
          <a:r>
            <a:rPr lang="en-US"/>
            <a:t>Cách Yolo v3 hoạt động?</a:t>
          </a:r>
        </a:p>
      </dgm:t>
    </dgm:pt>
    <dgm:pt modelId="{E1E6EBE1-8421-4191-8767-D9021D2D27E8}" type="parTrans" cxnId="{0C7E74A2-D04F-4AE9-A011-141288B0F2C2}">
      <dgm:prSet/>
      <dgm:spPr/>
      <dgm:t>
        <a:bodyPr/>
        <a:lstStyle/>
        <a:p>
          <a:endParaRPr lang="en-US"/>
        </a:p>
      </dgm:t>
    </dgm:pt>
    <dgm:pt modelId="{C8B12D9F-874E-4969-84FC-AD5D80795EC0}" type="sibTrans" cxnId="{0C7E74A2-D04F-4AE9-A011-141288B0F2C2}">
      <dgm:prSet/>
      <dgm:spPr/>
      <dgm:t>
        <a:bodyPr/>
        <a:lstStyle/>
        <a:p>
          <a:endParaRPr lang="en-US"/>
        </a:p>
      </dgm:t>
    </dgm:pt>
    <dgm:pt modelId="{918EDC17-0985-4C8F-93F3-D671B1931E4E}" type="pres">
      <dgm:prSet presAssocID="{6D096B8F-25CE-411B-94D4-BE857BA9B681}" presName="root" presStyleCnt="0">
        <dgm:presLayoutVars>
          <dgm:dir/>
          <dgm:resizeHandles val="exact"/>
        </dgm:presLayoutVars>
      </dgm:prSet>
      <dgm:spPr/>
    </dgm:pt>
    <dgm:pt modelId="{0D9DC845-1E32-45E7-AE99-583FEF60E320}" type="pres">
      <dgm:prSet presAssocID="{7080EECD-163E-4EFA-97AC-3A29C31A8E9F}" presName="compNode" presStyleCnt="0"/>
      <dgm:spPr/>
    </dgm:pt>
    <dgm:pt modelId="{261C9622-9E97-4744-9DE7-846972C099E7}" type="pres">
      <dgm:prSet presAssocID="{7080EECD-163E-4EFA-97AC-3A29C31A8E9F}" presName="bgRect" presStyleLbl="bgShp" presStyleIdx="0" presStyleCnt="2"/>
      <dgm:spPr/>
    </dgm:pt>
    <dgm:pt modelId="{C1DD6750-818E-4F50-AFB3-2B27C866B9E7}" type="pres">
      <dgm:prSet presAssocID="{7080EECD-163E-4EFA-97AC-3A29C31A8E9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itor"/>
        </a:ext>
      </dgm:extLst>
    </dgm:pt>
    <dgm:pt modelId="{64D635F9-E8EF-483A-8223-A1F049B86CC8}" type="pres">
      <dgm:prSet presAssocID="{7080EECD-163E-4EFA-97AC-3A29C31A8E9F}" presName="spaceRect" presStyleCnt="0"/>
      <dgm:spPr/>
    </dgm:pt>
    <dgm:pt modelId="{F34A3CD0-2054-4E0C-B077-AC66CAEB63B3}" type="pres">
      <dgm:prSet presAssocID="{7080EECD-163E-4EFA-97AC-3A29C31A8E9F}" presName="parTx" presStyleLbl="revTx" presStyleIdx="0" presStyleCnt="2">
        <dgm:presLayoutVars>
          <dgm:chMax val="0"/>
          <dgm:chPref val="0"/>
        </dgm:presLayoutVars>
      </dgm:prSet>
      <dgm:spPr/>
    </dgm:pt>
    <dgm:pt modelId="{D7FC5541-B814-49F1-B97E-46DA29C17004}" type="pres">
      <dgm:prSet presAssocID="{D612964B-7D07-48AA-B151-DA0F8217AB0C}" presName="sibTrans" presStyleCnt="0"/>
      <dgm:spPr/>
    </dgm:pt>
    <dgm:pt modelId="{F5DA9B6F-DDF6-4F26-95AD-B4FF1FB8C5D0}" type="pres">
      <dgm:prSet presAssocID="{5C00E33B-7BAA-4893-9CD2-B21E4999129B}" presName="compNode" presStyleCnt="0"/>
      <dgm:spPr/>
    </dgm:pt>
    <dgm:pt modelId="{DF262A5F-F6AF-4231-9A10-4EDD8C11F364}" type="pres">
      <dgm:prSet presAssocID="{5C00E33B-7BAA-4893-9CD2-B21E4999129B}" presName="bgRect" presStyleLbl="bgShp" presStyleIdx="1" presStyleCnt="2"/>
      <dgm:spPr/>
    </dgm:pt>
    <dgm:pt modelId="{F340B12C-1A4F-481F-8016-D69EA2B79E04}" type="pres">
      <dgm:prSet presAssocID="{5C00E33B-7BAA-4893-9CD2-B21E4999129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4F943C0C-460B-404D-A150-B96108F320AE}" type="pres">
      <dgm:prSet presAssocID="{5C00E33B-7BAA-4893-9CD2-B21E4999129B}" presName="spaceRect" presStyleCnt="0"/>
      <dgm:spPr/>
    </dgm:pt>
    <dgm:pt modelId="{3CD40D36-6FF5-427C-AB09-99A0A21F2C07}" type="pres">
      <dgm:prSet presAssocID="{5C00E33B-7BAA-4893-9CD2-B21E4999129B}" presName="parTx" presStyleLbl="revTx" presStyleIdx="1" presStyleCnt="2">
        <dgm:presLayoutVars>
          <dgm:chMax val="0"/>
          <dgm:chPref val="0"/>
        </dgm:presLayoutVars>
      </dgm:prSet>
      <dgm:spPr/>
    </dgm:pt>
  </dgm:ptLst>
  <dgm:cxnLst>
    <dgm:cxn modelId="{CE648F5F-F469-4FD0-AC5C-C22396F0CE1C}" type="presOf" srcId="{5C00E33B-7BAA-4893-9CD2-B21E4999129B}" destId="{3CD40D36-6FF5-427C-AB09-99A0A21F2C07}" srcOrd="0" destOrd="0" presId="urn:microsoft.com/office/officeart/2018/2/layout/IconVerticalSolidList"/>
    <dgm:cxn modelId="{DEB00480-3322-446B-A003-1D5F7ED30D66}" type="presOf" srcId="{7080EECD-163E-4EFA-97AC-3A29C31A8E9F}" destId="{F34A3CD0-2054-4E0C-B077-AC66CAEB63B3}" srcOrd="0" destOrd="0" presId="urn:microsoft.com/office/officeart/2018/2/layout/IconVerticalSolidList"/>
    <dgm:cxn modelId="{551E8F80-AF3D-490B-B6D1-2A4674A07039}" type="presOf" srcId="{6D096B8F-25CE-411B-94D4-BE857BA9B681}" destId="{918EDC17-0985-4C8F-93F3-D671B1931E4E}" srcOrd="0" destOrd="0" presId="urn:microsoft.com/office/officeart/2018/2/layout/IconVerticalSolidList"/>
    <dgm:cxn modelId="{0C7E74A2-D04F-4AE9-A011-141288B0F2C2}" srcId="{6D096B8F-25CE-411B-94D4-BE857BA9B681}" destId="{5C00E33B-7BAA-4893-9CD2-B21E4999129B}" srcOrd="1" destOrd="0" parTransId="{E1E6EBE1-8421-4191-8767-D9021D2D27E8}" sibTransId="{C8B12D9F-874E-4969-84FC-AD5D80795EC0}"/>
    <dgm:cxn modelId="{F7B3CCBF-9D58-4CFB-8072-5758201D03EB}" srcId="{6D096B8F-25CE-411B-94D4-BE857BA9B681}" destId="{7080EECD-163E-4EFA-97AC-3A29C31A8E9F}" srcOrd="0" destOrd="0" parTransId="{B1DC4146-29E6-40CE-A45A-336CFA476108}" sibTransId="{D612964B-7D07-48AA-B151-DA0F8217AB0C}"/>
    <dgm:cxn modelId="{704C4DBF-8CDC-438A-831A-1B42A5061788}" type="presParOf" srcId="{918EDC17-0985-4C8F-93F3-D671B1931E4E}" destId="{0D9DC845-1E32-45E7-AE99-583FEF60E320}" srcOrd="0" destOrd="0" presId="urn:microsoft.com/office/officeart/2018/2/layout/IconVerticalSolidList"/>
    <dgm:cxn modelId="{713BADA5-CD0A-4229-8073-711E6CF4C5D2}" type="presParOf" srcId="{0D9DC845-1E32-45E7-AE99-583FEF60E320}" destId="{261C9622-9E97-4744-9DE7-846972C099E7}" srcOrd="0" destOrd="0" presId="urn:microsoft.com/office/officeart/2018/2/layout/IconVerticalSolidList"/>
    <dgm:cxn modelId="{C07981CF-C600-4D54-B6B8-042673A02F68}" type="presParOf" srcId="{0D9DC845-1E32-45E7-AE99-583FEF60E320}" destId="{C1DD6750-818E-4F50-AFB3-2B27C866B9E7}" srcOrd="1" destOrd="0" presId="urn:microsoft.com/office/officeart/2018/2/layout/IconVerticalSolidList"/>
    <dgm:cxn modelId="{C67D63B3-E987-424B-B9FB-8AC2E0352EF0}" type="presParOf" srcId="{0D9DC845-1E32-45E7-AE99-583FEF60E320}" destId="{64D635F9-E8EF-483A-8223-A1F049B86CC8}" srcOrd="2" destOrd="0" presId="urn:microsoft.com/office/officeart/2018/2/layout/IconVerticalSolidList"/>
    <dgm:cxn modelId="{2C1621F9-ED1D-49F1-98A2-8A23A711D249}" type="presParOf" srcId="{0D9DC845-1E32-45E7-AE99-583FEF60E320}" destId="{F34A3CD0-2054-4E0C-B077-AC66CAEB63B3}" srcOrd="3" destOrd="0" presId="urn:microsoft.com/office/officeart/2018/2/layout/IconVerticalSolidList"/>
    <dgm:cxn modelId="{E3D694B6-2108-4FE5-B80B-F97EB0821CC4}" type="presParOf" srcId="{918EDC17-0985-4C8F-93F3-D671B1931E4E}" destId="{D7FC5541-B814-49F1-B97E-46DA29C17004}" srcOrd="1" destOrd="0" presId="urn:microsoft.com/office/officeart/2018/2/layout/IconVerticalSolidList"/>
    <dgm:cxn modelId="{6DFB31A3-A504-4468-8C08-F1E7768678C8}" type="presParOf" srcId="{918EDC17-0985-4C8F-93F3-D671B1931E4E}" destId="{F5DA9B6F-DDF6-4F26-95AD-B4FF1FB8C5D0}" srcOrd="2" destOrd="0" presId="urn:microsoft.com/office/officeart/2018/2/layout/IconVerticalSolidList"/>
    <dgm:cxn modelId="{203B81E6-53E0-4EC7-9754-38F4D7D8B2FB}" type="presParOf" srcId="{F5DA9B6F-DDF6-4F26-95AD-B4FF1FB8C5D0}" destId="{DF262A5F-F6AF-4231-9A10-4EDD8C11F364}" srcOrd="0" destOrd="0" presId="urn:microsoft.com/office/officeart/2018/2/layout/IconVerticalSolidList"/>
    <dgm:cxn modelId="{5194435A-FB46-4B5E-9BBA-CCDFA2444E3B}" type="presParOf" srcId="{F5DA9B6F-DDF6-4F26-95AD-B4FF1FB8C5D0}" destId="{F340B12C-1A4F-481F-8016-D69EA2B79E04}" srcOrd="1" destOrd="0" presId="urn:microsoft.com/office/officeart/2018/2/layout/IconVerticalSolidList"/>
    <dgm:cxn modelId="{D017C778-D9F3-4B3F-B85C-4D2504C22EBE}" type="presParOf" srcId="{F5DA9B6F-DDF6-4F26-95AD-B4FF1FB8C5D0}" destId="{4F943C0C-460B-404D-A150-B96108F320AE}" srcOrd="2" destOrd="0" presId="urn:microsoft.com/office/officeart/2018/2/layout/IconVerticalSolidList"/>
    <dgm:cxn modelId="{C7C81A10-4D38-4A21-B382-76CFC9EA1C50}" type="presParOf" srcId="{F5DA9B6F-DDF6-4F26-95AD-B4FF1FB8C5D0}" destId="{3CD40D36-6FF5-427C-AB09-99A0A21F2C0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315197C-19F0-40E5-B33B-7B58353762AC}" type="doc">
      <dgm:prSet loTypeId="urn:microsoft.com/office/officeart/2005/8/layout/hierarchy1" loCatId="hierarchy" qsTypeId="urn:microsoft.com/office/officeart/2005/8/quickstyle/simple3" qsCatId="simple" csTypeId="urn:microsoft.com/office/officeart/2005/8/colors/accent1_2" csCatId="accent1"/>
      <dgm:spPr/>
      <dgm:t>
        <a:bodyPr/>
        <a:lstStyle/>
        <a:p>
          <a:endParaRPr lang="en-US"/>
        </a:p>
      </dgm:t>
    </dgm:pt>
    <dgm:pt modelId="{04703B8C-16DC-4392-BA75-67262775111E}">
      <dgm:prSet/>
      <dgm:spPr/>
      <dgm:t>
        <a:bodyPr/>
        <a:lstStyle/>
        <a:p>
          <a:r>
            <a:rPr lang="en-US"/>
            <a:t>Đọc ảnh</a:t>
          </a:r>
        </a:p>
      </dgm:t>
    </dgm:pt>
    <dgm:pt modelId="{4C54E8AF-07E4-46CA-9F0E-4A2A3ABA494E}" type="parTrans" cxnId="{FD203CEE-C06D-42C6-A609-875C993F98E0}">
      <dgm:prSet/>
      <dgm:spPr/>
      <dgm:t>
        <a:bodyPr/>
        <a:lstStyle/>
        <a:p>
          <a:endParaRPr lang="en-US"/>
        </a:p>
      </dgm:t>
    </dgm:pt>
    <dgm:pt modelId="{ABF05A69-D7F6-44B8-AB24-B51A3D756006}" type="sibTrans" cxnId="{FD203CEE-C06D-42C6-A609-875C993F98E0}">
      <dgm:prSet/>
      <dgm:spPr/>
      <dgm:t>
        <a:bodyPr/>
        <a:lstStyle/>
        <a:p>
          <a:endParaRPr lang="en-US"/>
        </a:p>
      </dgm:t>
    </dgm:pt>
    <dgm:pt modelId="{CE6A628B-F6DA-4BB6-B9CD-1E836CA0AE64}">
      <dgm:prSet/>
      <dgm:spPr/>
      <dgm:t>
        <a:bodyPr/>
        <a:lstStyle/>
        <a:p>
          <a:r>
            <a:rPr lang="en-US"/>
            <a:t>Xử lý ảnh</a:t>
          </a:r>
        </a:p>
      </dgm:t>
    </dgm:pt>
    <dgm:pt modelId="{571EB95C-7CC7-41CE-9967-0C46DF4103AC}" type="parTrans" cxnId="{79AEE4BF-EDDE-4A38-89B0-61DF3024E141}">
      <dgm:prSet/>
      <dgm:spPr/>
      <dgm:t>
        <a:bodyPr/>
        <a:lstStyle/>
        <a:p>
          <a:endParaRPr lang="en-US"/>
        </a:p>
      </dgm:t>
    </dgm:pt>
    <dgm:pt modelId="{E29E6A05-DB73-4068-8D33-E640FF05EF90}" type="sibTrans" cxnId="{79AEE4BF-EDDE-4A38-89B0-61DF3024E141}">
      <dgm:prSet/>
      <dgm:spPr/>
      <dgm:t>
        <a:bodyPr/>
        <a:lstStyle/>
        <a:p>
          <a:endParaRPr lang="en-US"/>
        </a:p>
      </dgm:t>
    </dgm:pt>
    <dgm:pt modelId="{120DB575-270E-493B-AA4F-3797FD03E775}" type="pres">
      <dgm:prSet presAssocID="{D315197C-19F0-40E5-B33B-7B58353762AC}" presName="hierChild1" presStyleCnt="0">
        <dgm:presLayoutVars>
          <dgm:chPref val="1"/>
          <dgm:dir/>
          <dgm:animOne val="branch"/>
          <dgm:animLvl val="lvl"/>
          <dgm:resizeHandles/>
        </dgm:presLayoutVars>
      </dgm:prSet>
      <dgm:spPr/>
    </dgm:pt>
    <dgm:pt modelId="{2A919B13-AE99-451E-959E-C388C838A5B1}" type="pres">
      <dgm:prSet presAssocID="{04703B8C-16DC-4392-BA75-67262775111E}" presName="hierRoot1" presStyleCnt="0"/>
      <dgm:spPr/>
    </dgm:pt>
    <dgm:pt modelId="{7F5C1973-65FA-404B-AF3A-B71AA0B0FDB6}" type="pres">
      <dgm:prSet presAssocID="{04703B8C-16DC-4392-BA75-67262775111E}" presName="composite" presStyleCnt="0"/>
      <dgm:spPr/>
    </dgm:pt>
    <dgm:pt modelId="{D25A5138-6303-472D-B87C-8F189E63C2FE}" type="pres">
      <dgm:prSet presAssocID="{04703B8C-16DC-4392-BA75-67262775111E}" presName="background" presStyleLbl="node0" presStyleIdx="0" presStyleCnt="2"/>
      <dgm:spPr/>
    </dgm:pt>
    <dgm:pt modelId="{F6F623E8-A538-4053-B8C3-49975B4D6C9A}" type="pres">
      <dgm:prSet presAssocID="{04703B8C-16DC-4392-BA75-67262775111E}" presName="text" presStyleLbl="fgAcc0" presStyleIdx="0" presStyleCnt="2">
        <dgm:presLayoutVars>
          <dgm:chPref val="3"/>
        </dgm:presLayoutVars>
      </dgm:prSet>
      <dgm:spPr/>
    </dgm:pt>
    <dgm:pt modelId="{82A3102C-641B-477E-8687-58552B478DAC}" type="pres">
      <dgm:prSet presAssocID="{04703B8C-16DC-4392-BA75-67262775111E}" presName="hierChild2" presStyleCnt="0"/>
      <dgm:spPr/>
    </dgm:pt>
    <dgm:pt modelId="{9A06CDDF-ED52-487D-8BCA-0FE7A32A4A81}" type="pres">
      <dgm:prSet presAssocID="{CE6A628B-F6DA-4BB6-B9CD-1E836CA0AE64}" presName="hierRoot1" presStyleCnt="0"/>
      <dgm:spPr/>
    </dgm:pt>
    <dgm:pt modelId="{7596BDBE-9E55-4D28-B6F4-134444BC837C}" type="pres">
      <dgm:prSet presAssocID="{CE6A628B-F6DA-4BB6-B9CD-1E836CA0AE64}" presName="composite" presStyleCnt="0"/>
      <dgm:spPr/>
    </dgm:pt>
    <dgm:pt modelId="{DCE7606B-2DC7-4CE5-B95F-6C2430ED3A86}" type="pres">
      <dgm:prSet presAssocID="{CE6A628B-F6DA-4BB6-B9CD-1E836CA0AE64}" presName="background" presStyleLbl="node0" presStyleIdx="1" presStyleCnt="2"/>
      <dgm:spPr/>
    </dgm:pt>
    <dgm:pt modelId="{024CCF34-C677-4E71-B533-5B3B648AA736}" type="pres">
      <dgm:prSet presAssocID="{CE6A628B-F6DA-4BB6-B9CD-1E836CA0AE64}" presName="text" presStyleLbl="fgAcc0" presStyleIdx="1" presStyleCnt="2">
        <dgm:presLayoutVars>
          <dgm:chPref val="3"/>
        </dgm:presLayoutVars>
      </dgm:prSet>
      <dgm:spPr/>
    </dgm:pt>
    <dgm:pt modelId="{77FC030D-4036-4F97-95A9-3BC7F61EDEBC}" type="pres">
      <dgm:prSet presAssocID="{CE6A628B-F6DA-4BB6-B9CD-1E836CA0AE64}" presName="hierChild2" presStyleCnt="0"/>
      <dgm:spPr/>
    </dgm:pt>
  </dgm:ptLst>
  <dgm:cxnLst>
    <dgm:cxn modelId="{769E6417-82AB-4FC9-957F-28E7F578E07A}" type="presOf" srcId="{CE6A628B-F6DA-4BB6-B9CD-1E836CA0AE64}" destId="{024CCF34-C677-4E71-B533-5B3B648AA736}" srcOrd="0" destOrd="0" presId="urn:microsoft.com/office/officeart/2005/8/layout/hierarchy1"/>
    <dgm:cxn modelId="{95D887A9-5753-4A3D-AFE1-4399447E2CF7}" type="presOf" srcId="{D315197C-19F0-40E5-B33B-7B58353762AC}" destId="{120DB575-270E-493B-AA4F-3797FD03E775}" srcOrd="0" destOrd="0" presId="urn:microsoft.com/office/officeart/2005/8/layout/hierarchy1"/>
    <dgm:cxn modelId="{79AEE4BF-EDDE-4A38-89B0-61DF3024E141}" srcId="{D315197C-19F0-40E5-B33B-7B58353762AC}" destId="{CE6A628B-F6DA-4BB6-B9CD-1E836CA0AE64}" srcOrd="1" destOrd="0" parTransId="{571EB95C-7CC7-41CE-9967-0C46DF4103AC}" sibTransId="{E29E6A05-DB73-4068-8D33-E640FF05EF90}"/>
    <dgm:cxn modelId="{FD203CEE-C06D-42C6-A609-875C993F98E0}" srcId="{D315197C-19F0-40E5-B33B-7B58353762AC}" destId="{04703B8C-16DC-4392-BA75-67262775111E}" srcOrd="0" destOrd="0" parTransId="{4C54E8AF-07E4-46CA-9F0E-4A2A3ABA494E}" sibTransId="{ABF05A69-D7F6-44B8-AB24-B51A3D756006}"/>
    <dgm:cxn modelId="{C8F76DF7-0CF4-49D0-9BFC-F0825F39FC72}" type="presOf" srcId="{04703B8C-16DC-4392-BA75-67262775111E}" destId="{F6F623E8-A538-4053-B8C3-49975B4D6C9A}" srcOrd="0" destOrd="0" presId="urn:microsoft.com/office/officeart/2005/8/layout/hierarchy1"/>
    <dgm:cxn modelId="{19C91E22-3C5D-4A06-B5DB-E30EC583BD69}" type="presParOf" srcId="{120DB575-270E-493B-AA4F-3797FD03E775}" destId="{2A919B13-AE99-451E-959E-C388C838A5B1}" srcOrd="0" destOrd="0" presId="urn:microsoft.com/office/officeart/2005/8/layout/hierarchy1"/>
    <dgm:cxn modelId="{37FADD44-1145-4655-BF8C-9E246DAD8785}" type="presParOf" srcId="{2A919B13-AE99-451E-959E-C388C838A5B1}" destId="{7F5C1973-65FA-404B-AF3A-B71AA0B0FDB6}" srcOrd="0" destOrd="0" presId="urn:microsoft.com/office/officeart/2005/8/layout/hierarchy1"/>
    <dgm:cxn modelId="{7646DF21-7742-4797-B16A-92403A18D178}" type="presParOf" srcId="{7F5C1973-65FA-404B-AF3A-B71AA0B0FDB6}" destId="{D25A5138-6303-472D-B87C-8F189E63C2FE}" srcOrd="0" destOrd="0" presId="urn:microsoft.com/office/officeart/2005/8/layout/hierarchy1"/>
    <dgm:cxn modelId="{B640214F-FF48-45D3-9F50-9EADE1D2FC64}" type="presParOf" srcId="{7F5C1973-65FA-404B-AF3A-B71AA0B0FDB6}" destId="{F6F623E8-A538-4053-B8C3-49975B4D6C9A}" srcOrd="1" destOrd="0" presId="urn:microsoft.com/office/officeart/2005/8/layout/hierarchy1"/>
    <dgm:cxn modelId="{DA8347D6-5036-435E-B2F2-614C76682DAF}" type="presParOf" srcId="{2A919B13-AE99-451E-959E-C388C838A5B1}" destId="{82A3102C-641B-477E-8687-58552B478DAC}" srcOrd="1" destOrd="0" presId="urn:microsoft.com/office/officeart/2005/8/layout/hierarchy1"/>
    <dgm:cxn modelId="{7053DDAB-2CEB-43E1-9CEB-4F95E8A50BAF}" type="presParOf" srcId="{120DB575-270E-493B-AA4F-3797FD03E775}" destId="{9A06CDDF-ED52-487D-8BCA-0FE7A32A4A81}" srcOrd="1" destOrd="0" presId="urn:microsoft.com/office/officeart/2005/8/layout/hierarchy1"/>
    <dgm:cxn modelId="{DC53988D-7E79-40D4-AB51-693DF7515897}" type="presParOf" srcId="{9A06CDDF-ED52-487D-8BCA-0FE7A32A4A81}" destId="{7596BDBE-9E55-4D28-B6F4-134444BC837C}" srcOrd="0" destOrd="0" presId="urn:microsoft.com/office/officeart/2005/8/layout/hierarchy1"/>
    <dgm:cxn modelId="{73FF1877-DE7E-48D5-85A0-4EF5C33BFA20}" type="presParOf" srcId="{7596BDBE-9E55-4D28-B6F4-134444BC837C}" destId="{DCE7606B-2DC7-4CE5-B95F-6C2430ED3A86}" srcOrd="0" destOrd="0" presId="urn:microsoft.com/office/officeart/2005/8/layout/hierarchy1"/>
    <dgm:cxn modelId="{543E02BA-D3E8-4029-9A5C-37DAEA7008EB}" type="presParOf" srcId="{7596BDBE-9E55-4D28-B6F4-134444BC837C}" destId="{024CCF34-C677-4E71-B533-5B3B648AA736}" srcOrd="1" destOrd="0" presId="urn:microsoft.com/office/officeart/2005/8/layout/hierarchy1"/>
    <dgm:cxn modelId="{450CD3A4-ECF8-4DDA-A4BC-935D6F28ADF7}" type="presParOf" srcId="{9A06CDDF-ED52-487D-8BCA-0FE7A32A4A81}" destId="{77FC030D-4036-4F97-95A9-3BC7F61EDEB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186EF86-4AB7-404D-BC7C-D44D3C7D4B91}" type="doc">
      <dgm:prSet loTypeId="urn:microsoft.com/office/officeart/2005/8/layout/list1" loCatId="list" qsTypeId="urn:microsoft.com/office/officeart/2005/8/quickstyle/simple3" qsCatId="simple" csTypeId="urn:microsoft.com/office/officeart/2005/8/colors/colorful2" csCatId="colorful"/>
      <dgm:spPr/>
      <dgm:t>
        <a:bodyPr/>
        <a:lstStyle/>
        <a:p>
          <a:endParaRPr lang="en-US"/>
        </a:p>
      </dgm:t>
    </dgm:pt>
    <dgm:pt modelId="{496249F0-A77C-44EB-A042-03EEC0EEFD95}">
      <dgm:prSet/>
      <dgm:spPr/>
      <dgm:t>
        <a:bodyPr/>
        <a:lstStyle/>
        <a:p>
          <a:r>
            <a:rPr lang="en-US" b="0" baseline="0"/>
            <a:t>Chuyển ảnh xám</a:t>
          </a:r>
          <a:endParaRPr lang="en-US"/>
        </a:p>
      </dgm:t>
    </dgm:pt>
    <dgm:pt modelId="{E0A6DF62-D5C5-4192-A4C2-24A5571622D2}" type="parTrans" cxnId="{8CBE96A4-34AD-4A55-AC26-A1FAB85FC790}">
      <dgm:prSet/>
      <dgm:spPr/>
      <dgm:t>
        <a:bodyPr/>
        <a:lstStyle/>
        <a:p>
          <a:endParaRPr lang="en-US"/>
        </a:p>
      </dgm:t>
    </dgm:pt>
    <dgm:pt modelId="{A4814420-0C2F-4BFA-8A19-DFCA937F6A33}" type="sibTrans" cxnId="{8CBE96A4-34AD-4A55-AC26-A1FAB85FC790}">
      <dgm:prSet/>
      <dgm:spPr/>
      <dgm:t>
        <a:bodyPr/>
        <a:lstStyle/>
        <a:p>
          <a:endParaRPr lang="en-US"/>
        </a:p>
      </dgm:t>
    </dgm:pt>
    <dgm:pt modelId="{31F4EF1A-D9EB-4030-830B-62124C14FB3C}">
      <dgm:prSet/>
      <dgm:spPr/>
      <dgm:t>
        <a:bodyPr/>
        <a:lstStyle/>
        <a:p>
          <a:r>
            <a:rPr lang="en-US" baseline="0"/>
            <a:t>Tăng độ tương phản</a:t>
          </a:r>
          <a:endParaRPr lang="en-US"/>
        </a:p>
      </dgm:t>
    </dgm:pt>
    <dgm:pt modelId="{CDB6323D-8C95-48EA-9985-93F9E8189924}" type="parTrans" cxnId="{ACB37AB8-8F2E-4672-B615-8FCD974AB8CF}">
      <dgm:prSet/>
      <dgm:spPr/>
      <dgm:t>
        <a:bodyPr/>
        <a:lstStyle/>
        <a:p>
          <a:endParaRPr lang="en-US"/>
        </a:p>
      </dgm:t>
    </dgm:pt>
    <dgm:pt modelId="{19307179-B16C-4E7B-BB35-0522DD779DA6}" type="sibTrans" cxnId="{ACB37AB8-8F2E-4672-B615-8FCD974AB8CF}">
      <dgm:prSet/>
      <dgm:spPr/>
      <dgm:t>
        <a:bodyPr/>
        <a:lstStyle/>
        <a:p>
          <a:endParaRPr lang="en-US"/>
        </a:p>
      </dgm:t>
    </dgm:pt>
    <dgm:pt modelId="{61479FBB-926B-4D6A-8D81-274781DB21D6}">
      <dgm:prSet/>
      <dgm:spPr/>
      <dgm:t>
        <a:bodyPr/>
        <a:lstStyle/>
        <a:p>
          <a:r>
            <a:rPr lang="en-US" b="0" baseline="0"/>
            <a:t>Giảm nhiễu bằng bộ lọc Gauss</a:t>
          </a:r>
          <a:endParaRPr lang="en-US"/>
        </a:p>
      </dgm:t>
    </dgm:pt>
    <dgm:pt modelId="{9106B133-5A94-4859-BA6A-5815BD78B988}" type="parTrans" cxnId="{AB3D3AA6-6D32-4D0B-A0C7-2EF64F9E954B}">
      <dgm:prSet/>
      <dgm:spPr/>
      <dgm:t>
        <a:bodyPr/>
        <a:lstStyle/>
        <a:p>
          <a:endParaRPr lang="en-US"/>
        </a:p>
      </dgm:t>
    </dgm:pt>
    <dgm:pt modelId="{980C4ABD-7E04-4847-9303-B6B6E5B1A195}" type="sibTrans" cxnId="{AB3D3AA6-6D32-4D0B-A0C7-2EF64F9E954B}">
      <dgm:prSet/>
      <dgm:spPr/>
      <dgm:t>
        <a:bodyPr/>
        <a:lstStyle/>
        <a:p>
          <a:endParaRPr lang="en-US"/>
        </a:p>
      </dgm:t>
    </dgm:pt>
    <dgm:pt modelId="{F709056C-4DC3-4E4E-A230-3053A5465357}" type="pres">
      <dgm:prSet presAssocID="{B186EF86-4AB7-404D-BC7C-D44D3C7D4B91}" presName="linear" presStyleCnt="0">
        <dgm:presLayoutVars>
          <dgm:dir/>
          <dgm:animLvl val="lvl"/>
          <dgm:resizeHandles val="exact"/>
        </dgm:presLayoutVars>
      </dgm:prSet>
      <dgm:spPr/>
    </dgm:pt>
    <dgm:pt modelId="{D282ED3D-C2E6-48CE-9A22-141337D7F55C}" type="pres">
      <dgm:prSet presAssocID="{496249F0-A77C-44EB-A042-03EEC0EEFD95}" presName="parentLin" presStyleCnt="0"/>
      <dgm:spPr/>
    </dgm:pt>
    <dgm:pt modelId="{140FD1C4-E6C3-4878-930B-05655CBED118}" type="pres">
      <dgm:prSet presAssocID="{496249F0-A77C-44EB-A042-03EEC0EEFD95}" presName="parentLeftMargin" presStyleLbl="node1" presStyleIdx="0" presStyleCnt="3"/>
      <dgm:spPr/>
    </dgm:pt>
    <dgm:pt modelId="{7322B255-BC3B-4527-9C60-DA2FB421E09C}" type="pres">
      <dgm:prSet presAssocID="{496249F0-A77C-44EB-A042-03EEC0EEFD95}" presName="parentText" presStyleLbl="node1" presStyleIdx="0" presStyleCnt="3">
        <dgm:presLayoutVars>
          <dgm:chMax val="0"/>
          <dgm:bulletEnabled val="1"/>
        </dgm:presLayoutVars>
      </dgm:prSet>
      <dgm:spPr/>
    </dgm:pt>
    <dgm:pt modelId="{555F19FD-FF7D-4FBF-B6FF-656228933E47}" type="pres">
      <dgm:prSet presAssocID="{496249F0-A77C-44EB-A042-03EEC0EEFD95}" presName="negativeSpace" presStyleCnt="0"/>
      <dgm:spPr/>
    </dgm:pt>
    <dgm:pt modelId="{4694A53E-9464-40AA-AEF6-7A4B50DB2D2D}" type="pres">
      <dgm:prSet presAssocID="{496249F0-A77C-44EB-A042-03EEC0EEFD95}" presName="childText" presStyleLbl="conFgAcc1" presStyleIdx="0" presStyleCnt="3">
        <dgm:presLayoutVars>
          <dgm:bulletEnabled val="1"/>
        </dgm:presLayoutVars>
      </dgm:prSet>
      <dgm:spPr/>
    </dgm:pt>
    <dgm:pt modelId="{DBA8FBC3-123C-4042-B494-FF73AC9E4A55}" type="pres">
      <dgm:prSet presAssocID="{A4814420-0C2F-4BFA-8A19-DFCA937F6A33}" presName="spaceBetweenRectangles" presStyleCnt="0"/>
      <dgm:spPr/>
    </dgm:pt>
    <dgm:pt modelId="{97849C39-2901-476D-91F8-663E301DBB32}" type="pres">
      <dgm:prSet presAssocID="{31F4EF1A-D9EB-4030-830B-62124C14FB3C}" presName="parentLin" presStyleCnt="0"/>
      <dgm:spPr/>
    </dgm:pt>
    <dgm:pt modelId="{C8F709C9-21D8-4EDF-B147-2F1CDBC5D385}" type="pres">
      <dgm:prSet presAssocID="{31F4EF1A-D9EB-4030-830B-62124C14FB3C}" presName="parentLeftMargin" presStyleLbl="node1" presStyleIdx="0" presStyleCnt="3"/>
      <dgm:spPr/>
    </dgm:pt>
    <dgm:pt modelId="{7F626FB8-08AB-46B3-A0AA-ACEF74822122}" type="pres">
      <dgm:prSet presAssocID="{31F4EF1A-D9EB-4030-830B-62124C14FB3C}" presName="parentText" presStyleLbl="node1" presStyleIdx="1" presStyleCnt="3">
        <dgm:presLayoutVars>
          <dgm:chMax val="0"/>
          <dgm:bulletEnabled val="1"/>
        </dgm:presLayoutVars>
      </dgm:prSet>
      <dgm:spPr/>
    </dgm:pt>
    <dgm:pt modelId="{ACB1BFB9-C843-4AF8-9F8B-CB0D1FB3CE19}" type="pres">
      <dgm:prSet presAssocID="{31F4EF1A-D9EB-4030-830B-62124C14FB3C}" presName="negativeSpace" presStyleCnt="0"/>
      <dgm:spPr/>
    </dgm:pt>
    <dgm:pt modelId="{0093A747-423E-487E-B753-C96B1ECE4211}" type="pres">
      <dgm:prSet presAssocID="{31F4EF1A-D9EB-4030-830B-62124C14FB3C}" presName="childText" presStyleLbl="conFgAcc1" presStyleIdx="1" presStyleCnt="3">
        <dgm:presLayoutVars>
          <dgm:bulletEnabled val="1"/>
        </dgm:presLayoutVars>
      </dgm:prSet>
      <dgm:spPr/>
    </dgm:pt>
    <dgm:pt modelId="{F9F410F3-0A04-4405-B60F-736AB0F2E6BB}" type="pres">
      <dgm:prSet presAssocID="{19307179-B16C-4E7B-BB35-0522DD779DA6}" presName="spaceBetweenRectangles" presStyleCnt="0"/>
      <dgm:spPr/>
    </dgm:pt>
    <dgm:pt modelId="{F7AF38B8-1BAA-48C6-9AA7-5CF9BD68113C}" type="pres">
      <dgm:prSet presAssocID="{61479FBB-926B-4D6A-8D81-274781DB21D6}" presName="parentLin" presStyleCnt="0"/>
      <dgm:spPr/>
    </dgm:pt>
    <dgm:pt modelId="{0EEFDC2C-8B33-4D5A-8402-587D3A5E34A2}" type="pres">
      <dgm:prSet presAssocID="{61479FBB-926B-4D6A-8D81-274781DB21D6}" presName="parentLeftMargin" presStyleLbl="node1" presStyleIdx="1" presStyleCnt="3"/>
      <dgm:spPr/>
    </dgm:pt>
    <dgm:pt modelId="{AC14ADDF-2EEE-4CDF-B917-9B2AFE3F24DA}" type="pres">
      <dgm:prSet presAssocID="{61479FBB-926B-4D6A-8D81-274781DB21D6}" presName="parentText" presStyleLbl="node1" presStyleIdx="2" presStyleCnt="3">
        <dgm:presLayoutVars>
          <dgm:chMax val="0"/>
          <dgm:bulletEnabled val="1"/>
        </dgm:presLayoutVars>
      </dgm:prSet>
      <dgm:spPr/>
    </dgm:pt>
    <dgm:pt modelId="{0F84553E-7DA0-41FE-B32F-C8423224232E}" type="pres">
      <dgm:prSet presAssocID="{61479FBB-926B-4D6A-8D81-274781DB21D6}" presName="negativeSpace" presStyleCnt="0"/>
      <dgm:spPr/>
    </dgm:pt>
    <dgm:pt modelId="{548B535E-4B9C-48B5-B390-1F3EDE532964}" type="pres">
      <dgm:prSet presAssocID="{61479FBB-926B-4D6A-8D81-274781DB21D6}" presName="childText" presStyleLbl="conFgAcc1" presStyleIdx="2" presStyleCnt="3">
        <dgm:presLayoutVars>
          <dgm:bulletEnabled val="1"/>
        </dgm:presLayoutVars>
      </dgm:prSet>
      <dgm:spPr/>
    </dgm:pt>
  </dgm:ptLst>
  <dgm:cxnLst>
    <dgm:cxn modelId="{A3ED1240-A845-46C3-B000-BF0637605E96}" type="presOf" srcId="{61479FBB-926B-4D6A-8D81-274781DB21D6}" destId="{0EEFDC2C-8B33-4D5A-8402-587D3A5E34A2}" srcOrd="0" destOrd="0" presId="urn:microsoft.com/office/officeart/2005/8/layout/list1"/>
    <dgm:cxn modelId="{864ECF67-34B8-49BB-A6FC-333D6654BAE9}" type="presOf" srcId="{496249F0-A77C-44EB-A042-03EEC0EEFD95}" destId="{7322B255-BC3B-4527-9C60-DA2FB421E09C}" srcOrd="1" destOrd="0" presId="urn:microsoft.com/office/officeart/2005/8/layout/list1"/>
    <dgm:cxn modelId="{9E620D69-9230-48AB-89FF-446BAE3B9565}" type="presOf" srcId="{61479FBB-926B-4D6A-8D81-274781DB21D6}" destId="{AC14ADDF-2EEE-4CDF-B917-9B2AFE3F24DA}" srcOrd="1" destOrd="0" presId="urn:microsoft.com/office/officeart/2005/8/layout/list1"/>
    <dgm:cxn modelId="{D5265C6D-5472-428D-8376-38926ECF4780}" type="presOf" srcId="{B186EF86-4AB7-404D-BC7C-D44D3C7D4B91}" destId="{F709056C-4DC3-4E4E-A230-3053A5465357}" srcOrd="0" destOrd="0" presId="urn:microsoft.com/office/officeart/2005/8/layout/list1"/>
    <dgm:cxn modelId="{0F229170-240D-4F26-8B50-02F7BD08CA1B}" type="presOf" srcId="{496249F0-A77C-44EB-A042-03EEC0EEFD95}" destId="{140FD1C4-E6C3-4878-930B-05655CBED118}" srcOrd="0" destOrd="0" presId="urn:microsoft.com/office/officeart/2005/8/layout/list1"/>
    <dgm:cxn modelId="{05E79871-FDCB-4788-AEA3-9D79C04D3C7F}" type="presOf" srcId="{31F4EF1A-D9EB-4030-830B-62124C14FB3C}" destId="{7F626FB8-08AB-46B3-A0AA-ACEF74822122}" srcOrd="1" destOrd="0" presId="urn:microsoft.com/office/officeart/2005/8/layout/list1"/>
    <dgm:cxn modelId="{8CBE96A4-34AD-4A55-AC26-A1FAB85FC790}" srcId="{B186EF86-4AB7-404D-BC7C-D44D3C7D4B91}" destId="{496249F0-A77C-44EB-A042-03EEC0EEFD95}" srcOrd="0" destOrd="0" parTransId="{E0A6DF62-D5C5-4192-A4C2-24A5571622D2}" sibTransId="{A4814420-0C2F-4BFA-8A19-DFCA937F6A33}"/>
    <dgm:cxn modelId="{AB3D3AA6-6D32-4D0B-A0C7-2EF64F9E954B}" srcId="{B186EF86-4AB7-404D-BC7C-D44D3C7D4B91}" destId="{61479FBB-926B-4D6A-8D81-274781DB21D6}" srcOrd="2" destOrd="0" parTransId="{9106B133-5A94-4859-BA6A-5815BD78B988}" sibTransId="{980C4ABD-7E04-4847-9303-B6B6E5B1A195}"/>
    <dgm:cxn modelId="{BCE5E2B2-8A93-4459-9B0A-2EDEAC0E49C2}" type="presOf" srcId="{31F4EF1A-D9EB-4030-830B-62124C14FB3C}" destId="{C8F709C9-21D8-4EDF-B147-2F1CDBC5D385}" srcOrd="0" destOrd="0" presId="urn:microsoft.com/office/officeart/2005/8/layout/list1"/>
    <dgm:cxn modelId="{ACB37AB8-8F2E-4672-B615-8FCD974AB8CF}" srcId="{B186EF86-4AB7-404D-BC7C-D44D3C7D4B91}" destId="{31F4EF1A-D9EB-4030-830B-62124C14FB3C}" srcOrd="1" destOrd="0" parTransId="{CDB6323D-8C95-48EA-9985-93F9E8189924}" sibTransId="{19307179-B16C-4E7B-BB35-0522DD779DA6}"/>
    <dgm:cxn modelId="{A6A0CBB3-F536-4BAB-BD19-C641F3058896}" type="presParOf" srcId="{F709056C-4DC3-4E4E-A230-3053A5465357}" destId="{D282ED3D-C2E6-48CE-9A22-141337D7F55C}" srcOrd="0" destOrd="0" presId="urn:microsoft.com/office/officeart/2005/8/layout/list1"/>
    <dgm:cxn modelId="{E94FF9B2-2A80-4871-8BDF-4B6372F75D70}" type="presParOf" srcId="{D282ED3D-C2E6-48CE-9A22-141337D7F55C}" destId="{140FD1C4-E6C3-4878-930B-05655CBED118}" srcOrd="0" destOrd="0" presId="urn:microsoft.com/office/officeart/2005/8/layout/list1"/>
    <dgm:cxn modelId="{1ED42E61-A774-46B0-A8AA-03DC88FF019E}" type="presParOf" srcId="{D282ED3D-C2E6-48CE-9A22-141337D7F55C}" destId="{7322B255-BC3B-4527-9C60-DA2FB421E09C}" srcOrd="1" destOrd="0" presId="urn:microsoft.com/office/officeart/2005/8/layout/list1"/>
    <dgm:cxn modelId="{C027E259-1DD3-4F4B-8065-935B45CC8ACA}" type="presParOf" srcId="{F709056C-4DC3-4E4E-A230-3053A5465357}" destId="{555F19FD-FF7D-4FBF-B6FF-656228933E47}" srcOrd="1" destOrd="0" presId="urn:microsoft.com/office/officeart/2005/8/layout/list1"/>
    <dgm:cxn modelId="{556822E1-A9D1-45F9-87CF-DDAE05299F72}" type="presParOf" srcId="{F709056C-4DC3-4E4E-A230-3053A5465357}" destId="{4694A53E-9464-40AA-AEF6-7A4B50DB2D2D}" srcOrd="2" destOrd="0" presId="urn:microsoft.com/office/officeart/2005/8/layout/list1"/>
    <dgm:cxn modelId="{B6923512-E74F-4ACA-9D6E-54483274FADA}" type="presParOf" srcId="{F709056C-4DC3-4E4E-A230-3053A5465357}" destId="{DBA8FBC3-123C-4042-B494-FF73AC9E4A55}" srcOrd="3" destOrd="0" presId="urn:microsoft.com/office/officeart/2005/8/layout/list1"/>
    <dgm:cxn modelId="{E5437033-8561-425A-AA25-3310AFAB7948}" type="presParOf" srcId="{F709056C-4DC3-4E4E-A230-3053A5465357}" destId="{97849C39-2901-476D-91F8-663E301DBB32}" srcOrd="4" destOrd="0" presId="urn:microsoft.com/office/officeart/2005/8/layout/list1"/>
    <dgm:cxn modelId="{94595D3C-8EAE-4B08-9353-0856586E785F}" type="presParOf" srcId="{97849C39-2901-476D-91F8-663E301DBB32}" destId="{C8F709C9-21D8-4EDF-B147-2F1CDBC5D385}" srcOrd="0" destOrd="0" presId="urn:microsoft.com/office/officeart/2005/8/layout/list1"/>
    <dgm:cxn modelId="{B503F46B-1571-460D-A47B-781F49EEE8A4}" type="presParOf" srcId="{97849C39-2901-476D-91F8-663E301DBB32}" destId="{7F626FB8-08AB-46B3-A0AA-ACEF74822122}" srcOrd="1" destOrd="0" presId="urn:microsoft.com/office/officeart/2005/8/layout/list1"/>
    <dgm:cxn modelId="{5F592236-ECB7-4E14-A26C-5361C0F46F4F}" type="presParOf" srcId="{F709056C-4DC3-4E4E-A230-3053A5465357}" destId="{ACB1BFB9-C843-4AF8-9F8B-CB0D1FB3CE19}" srcOrd="5" destOrd="0" presId="urn:microsoft.com/office/officeart/2005/8/layout/list1"/>
    <dgm:cxn modelId="{A2FC2757-0274-4D98-95BB-14A31A18A561}" type="presParOf" srcId="{F709056C-4DC3-4E4E-A230-3053A5465357}" destId="{0093A747-423E-487E-B753-C96B1ECE4211}" srcOrd="6" destOrd="0" presId="urn:microsoft.com/office/officeart/2005/8/layout/list1"/>
    <dgm:cxn modelId="{9C3CD814-2EC4-434C-AAA3-293A9F7E5D3C}" type="presParOf" srcId="{F709056C-4DC3-4E4E-A230-3053A5465357}" destId="{F9F410F3-0A04-4405-B60F-736AB0F2E6BB}" srcOrd="7" destOrd="0" presId="urn:microsoft.com/office/officeart/2005/8/layout/list1"/>
    <dgm:cxn modelId="{A74C2590-D6EF-419B-AE05-64130F8A2730}" type="presParOf" srcId="{F709056C-4DC3-4E4E-A230-3053A5465357}" destId="{F7AF38B8-1BAA-48C6-9AA7-5CF9BD68113C}" srcOrd="8" destOrd="0" presId="urn:microsoft.com/office/officeart/2005/8/layout/list1"/>
    <dgm:cxn modelId="{D339C7D0-7EC9-455F-8B00-4037BEA7A79B}" type="presParOf" srcId="{F7AF38B8-1BAA-48C6-9AA7-5CF9BD68113C}" destId="{0EEFDC2C-8B33-4D5A-8402-587D3A5E34A2}" srcOrd="0" destOrd="0" presId="urn:microsoft.com/office/officeart/2005/8/layout/list1"/>
    <dgm:cxn modelId="{5E13B03D-4C24-4AD5-8A66-7D47DFF394DB}" type="presParOf" srcId="{F7AF38B8-1BAA-48C6-9AA7-5CF9BD68113C}" destId="{AC14ADDF-2EEE-4CDF-B917-9B2AFE3F24DA}" srcOrd="1" destOrd="0" presId="urn:microsoft.com/office/officeart/2005/8/layout/list1"/>
    <dgm:cxn modelId="{09EAF699-EEBC-451C-ADE9-7DD334A12A08}" type="presParOf" srcId="{F709056C-4DC3-4E4E-A230-3053A5465357}" destId="{0F84553E-7DA0-41FE-B32F-C8423224232E}" srcOrd="9" destOrd="0" presId="urn:microsoft.com/office/officeart/2005/8/layout/list1"/>
    <dgm:cxn modelId="{7F18D39F-A4A3-4CF7-807E-E92083B04862}" type="presParOf" srcId="{F709056C-4DC3-4E4E-A230-3053A5465357}" destId="{548B535E-4B9C-48B5-B390-1F3EDE532964}"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4EF9F63-F4AA-4D70-8508-5505CCC72D62}"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AD7524E-E765-4796-809F-36EE13926A2C}">
      <dgm:prSet/>
      <dgm:spPr/>
      <dgm:t>
        <a:bodyPr/>
        <a:lstStyle/>
        <a:p>
          <a:r>
            <a:rPr lang="en-US"/>
            <a:t>CPU: i7 10750h</a:t>
          </a:r>
        </a:p>
      </dgm:t>
    </dgm:pt>
    <dgm:pt modelId="{49081BFD-2871-429B-A27C-348424E5DFA7}" type="parTrans" cxnId="{D7D17634-967A-4C41-B05C-85397712926C}">
      <dgm:prSet/>
      <dgm:spPr/>
      <dgm:t>
        <a:bodyPr/>
        <a:lstStyle/>
        <a:p>
          <a:endParaRPr lang="en-US"/>
        </a:p>
      </dgm:t>
    </dgm:pt>
    <dgm:pt modelId="{1D8C2DE2-5DCB-43A7-BF55-E91DF3FB4849}" type="sibTrans" cxnId="{D7D17634-967A-4C41-B05C-85397712926C}">
      <dgm:prSet/>
      <dgm:spPr/>
      <dgm:t>
        <a:bodyPr/>
        <a:lstStyle/>
        <a:p>
          <a:endParaRPr lang="en-US"/>
        </a:p>
      </dgm:t>
    </dgm:pt>
    <dgm:pt modelId="{49166A12-9D0B-4C2B-AD25-89E3FBA22C45}">
      <dgm:prSet/>
      <dgm:spPr/>
      <dgm:t>
        <a:bodyPr/>
        <a:lstStyle/>
        <a:p>
          <a:r>
            <a:rPr lang="en-US"/>
            <a:t>GPU:GTX-1660ti-maxq</a:t>
          </a:r>
        </a:p>
      </dgm:t>
    </dgm:pt>
    <dgm:pt modelId="{A5A57AB2-00DA-4751-BE38-3649B199FA42}" type="parTrans" cxnId="{AF745891-819B-4491-BE9A-C0AB73B107A6}">
      <dgm:prSet/>
      <dgm:spPr/>
      <dgm:t>
        <a:bodyPr/>
        <a:lstStyle/>
        <a:p>
          <a:endParaRPr lang="en-US"/>
        </a:p>
      </dgm:t>
    </dgm:pt>
    <dgm:pt modelId="{2FE1D10D-9F2F-489A-AC27-0DD459569056}" type="sibTrans" cxnId="{AF745891-819B-4491-BE9A-C0AB73B107A6}">
      <dgm:prSet/>
      <dgm:spPr/>
      <dgm:t>
        <a:bodyPr/>
        <a:lstStyle/>
        <a:p>
          <a:endParaRPr lang="en-US"/>
        </a:p>
      </dgm:t>
    </dgm:pt>
    <dgm:pt modelId="{F2CF6BED-3E85-4D87-97D7-D32761B574AD}">
      <dgm:prSet/>
      <dgm:spPr/>
      <dgm:t>
        <a:bodyPr/>
        <a:lstStyle/>
        <a:p>
          <a:r>
            <a:rPr lang="en-US"/>
            <a:t>RAM:16GB</a:t>
          </a:r>
        </a:p>
      </dgm:t>
    </dgm:pt>
    <dgm:pt modelId="{CDE700D3-480A-40E5-B42F-5F3F1EC6EDDE}" type="parTrans" cxnId="{874ED36C-0F65-44C7-8592-08F7C5A69C0E}">
      <dgm:prSet/>
      <dgm:spPr/>
      <dgm:t>
        <a:bodyPr/>
        <a:lstStyle/>
        <a:p>
          <a:endParaRPr lang="en-US"/>
        </a:p>
      </dgm:t>
    </dgm:pt>
    <dgm:pt modelId="{2905A2E8-6DF8-48F0-9AF4-892549477CFD}" type="sibTrans" cxnId="{874ED36C-0F65-44C7-8592-08F7C5A69C0E}">
      <dgm:prSet/>
      <dgm:spPr/>
      <dgm:t>
        <a:bodyPr/>
        <a:lstStyle/>
        <a:p>
          <a:endParaRPr lang="en-US"/>
        </a:p>
      </dgm:t>
    </dgm:pt>
    <dgm:pt modelId="{BD63C3A8-C6E3-47E4-87BD-EA4B09E77A8F}">
      <dgm:prSet/>
      <dgm:spPr/>
      <dgm:t>
        <a:bodyPr/>
        <a:lstStyle/>
        <a:p>
          <a:r>
            <a:rPr lang="en-US"/>
            <a:t>OS:WINDOW 11</a:t>
          </a:r>
        </a:p>
      </dgm:t>
    </dgm:pt>
    <dgm:pt modelId="{B87EEC27-305A-493A-AD02-4F8CF5B68CE5}" type="parTrans" cxnId="{467D5C6E-C2D5-4F1D-BC44-AFDC373E1875}">
      <dgm:prSet/>
      <dgm:spPr/>
      <dgm:t>
        <a:bodyPr/>
        <a:lstStyle/>
        <a:p>
          <a:endParaRPr lang="en-US"/>
        </a:p>
      </dgm:t>
    </dgm:pt>
    <dgm:pt modelId="{86C410D0-7A12-492C-B67D-A1269D3879F3}" type="sibTrans" cxnId="{467D5C6E-C2D5-4F1D-BC44-AFDC373E1875}">
      <dgm:prSet/>
      <dgm:spPr/>
      <dgm:t>
        <a:bodyPr/>
        <a:lstStyle/>
        <a:p>
          <a:endParaRPr lang="en-US"/>
        </a:p>
      </dgm:t>
    </dgm:pt>
    <dgm:pt modelId="{4027B2DE-5CC4-4CC1-9F1A-1DDED444AD1A}" type="pres">
      <dgm:prSet presAssocID="{D4EF9F63-F4AA-4D70-8508-5505CCC72D62}" presName="root" presStyleCnt="0">
        <dgm:presLayoutVars>
          <dgm:dir/>
          <dgm:resizeHandles val="exact"/>
        </dgm:presLayoutVars>
      </dgm:prSet>
      <dgm:spPr/>
    </dgm:pt>
    <dgm:pt modelId="{C0FF2942-885C-48B5-81F7-CA79C5402FCA}" type="pres">
      <dgm:prSet presAssocID="{8AD7524E-E765-4796-809F-36EE13926A2C}" presName="compNode" presStyleCnt="0"/>
      <dgm:spPr/>
    </dgm:pt>
    <dgm:pt modelId="{A32DB429-3098-444A-8B01-176565AF3A8B}" type="pres">
      <dgm:prSet presAssocID="{8AD7524E-E765-4796-809F-36EE13926A2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BDF000FE-B09B-418C-9015-4881E5DC8AEA}" type="pres">
      <dgm:prSet presAssocID="{8AD7524E-E765-4796-809F-36EE13926A2C}" presName="spaceRect" presStyleCnt="0"/>
      <dgm:spPr/>
    </dgm:pt>
    <dgm:pt modelId="{B76D87D1-2E95-4B95-BCC8-C4B8DE0457AE}" type="pres">
      <dgm:prSet presAssocID="{8AD7524E-E765-4796-809F-36EE13926A2C}" presName="textRect" presStyleLbl="revTx" presStyleIdx="0" presStyleCnt="4">
        <dgm:presLayoutVars>
          <dgm:chMax val="1"/>
          <dgm:chPref val="1"/>
        </dgm:presLayoutVars>
      </dgm:prSet>
      <dgm:spPr/>
    </dgm:pt>
    <dgm:pt modelId="{7E05BE1F-5385-431A-91D0-3E8B9EDA3208}" type="pres">
      <dgm:prSet presAssocID="{1D8C2DE2-5DCB-43A7-BF55-E91DF3FB4849}" presName="sibTrans" presStyleCnt="0"/>
      <dgm:spPr/>
    </dgm:pt>
    <dgm:pt modelId="{6D8394E1-7E35-4C19-A899-3C3FA175918B}" type="pres">
      <dgm:prSet presAssocID="{49166A12-9D0B-4C2B-AD25-89E3FBA22C45}" presName="compNode" presStyleCnt="0"/>
      <dgm:spPr/>
    </dgm:pt>
    <dgm:pt modelId="{75EE1065-B203-4F23-85EC-E02D19675DD2}" type="pres">
      <dgm:prSet presAssocID="{49166A12-9D0B-4C2B-AD25-89E3FBA22C4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lectrician"/>
        </a:ext>
      </dgm:extLst>
    </dgm:pt>
    <dgm:pt modelId="{A746689F-3D5E-4D7A-8E0D-3D5AE24E8B2F}" type="pres">
      <dgm:prSet presAssocID="{49166A12-9D0B-4C2B-AD25-89E3FBA22C45}" presName="spaceRect" presStyleCnt="0"/>
      <dgm:spPr/>
    </dgm:pt>
    <dgm:pt modelId="{E4E15BD9-D43F-4E90-90E3-B922F5954538}" type="pres">
      <dgm:prSet presAssocID="{49166A12-9D0B-4C2B-AD25-89E3FBA22C45}" presName="textRect" presStyleLbl="revTx" presStyleIdx="1" presStyleCnt="4">
        <dgm:presLayoutVars>
          <dgm:chMax val="1"/>
          <dgm:chPref val="1"/>
        </dgm:presLayoutVars>
      </dgm:prSet>
      <dgm:spPr/>
    </dgm:pt>
    <dgm:pt modelId="{435ED882-57BC-460A-991B-47D5A538BB13}" type="pres">
      <dgm:prSet presAssocID="{2FE1D10D-9F2F-489A-AC27-0DD459569056}" presName="sibTrans" presStyleCnt="0"/>
      <dgm:spPr/>
    </dgm:pt>
    <dgm:pt modelId="{9BCA5533-5B7C-4E4F-97D0-EEB57EC00872}" type="pres">
      <dgm:prSet presAssocID="{F2CF6BED-3E85-4D87-97D7-D32761B574AD}" presName="compNode" presStyleCnt="0"/>
      <dgm:spPr/>
    </dgm:pt>
    <dgm:pt modelId="{5B3329D5-2C67-4D06-8D99-FB2595FA577C}" type="pres">
      <dgm:prSet presAssocID="{F2CF6BED-3E85-4D87-97D7-D32761B574A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646BD9C8-2342-4D4F-8DD3-E518C209327F}" type="pres">
      <dgm:prSet presAssocID="{F2CF6BED-3E85-4D87-97D7-D32761B574AD}" presName="spaceRect" presStyleCnt="0"/>
      <dgm:spPr/>
    </dgm:pt>
    <dgm:pt modelId="{E36816ED-4C0F-4D1F-99E9-633E514F73FF}" type="pres">
      <dgm:prSet presAssocID="{F2CF6BED-3E85-4D87-97D7-D32761B574AD}" presName="textRect" presStyleLbl="revTx" presStyleIdx="2" presStyleCnt="4">
        <dgm:presLayoutVars>
          <dgm:chMax val="1"/>
          <dgm:chPref val="1"/>
        </dgm:presLayoutVars>
      </dgm:prSet>
      <dgm:spPr/>
    </dgm:pt>
    <dgm:pt modelId="{53A34F07-DD6F-4EC7-AFF1-674289008E78}" type="pres">
      <dgm:prSet presAssocID="{2905A2E8-6DF8-48F0-9AF4-892549477CFD}" presName="sibTrans" presStyleCnt="0"/>
      <dgm:spPr/>
    </dgm:pt>
    <dgm:pt modelId="{557C75C4-CA5B-4ED6-B734-78B5396704E7}" type="pres">
      <dgm:prSet presAssocID="{BD63C3A8-C6E3-47E4-87BD-EA4B09E77A8F}" presName="compNode" presStyleCnt="0"/>
      <dgm:spPr/>
    </dgm:pt>
    <dgm:pt modelId="{8165ADFD-356E-4D4E-B114-0AC07C5B678A}" type="pres">
      <dgm:prSet presAssocID="{BD63C3A8-C6E3-47E4-87BD-EA4B09E77A8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owser Window"/>
        </a:ext>
      </dgm:extLst>
    </dgm:pt>
    <dgm:pt modelId="{2B0CBB9B-8AEF-47DD-BD8A-870B1200AC6D}" type="pres">
      <dgm:prSet presAssocID="{BD63C3A8-C6E3-47E4-87BD-EA4B09E77A8F}" presName="spaceRect" presStyleCnt="0"/>
      <dgm:spPr/>
    </dgm:pt>
    <dgm:pt modelId="{82E3AFD2-43BB-4A2C-B61C-178BF1C8BDF2}" type="pres">
      <dgm:prSet presAssocID="{BD63C3A8-C6E3-47E4-87BD-EA4B09E77A8F}" presName="textRect" presStyleLbl="revTx" presStyleIdx="3" presStyleCnt="4">
        <dgm:presLayoutVars>
          <dgm:chMax val="1"/>
          <dgm:chPref val="1"/>
        </dgm:presLayoutVars>
      </dgm:prSet>
      <dgm:spPr/>
    </dgm:pt>
  </dgm:ptLst>
  <dgm:cxnLst>
    <dgm:cxn modelId="{A0D9450F-5599-4844-A251-B604C0E9957C}" type="presOf" srcId="{BD63C3A8-C6E3-47E4-87BD-EA4B09E77A8F}" destId="{82E3AFD2-43BB-4A2C-B61C-178BF1C8BDF2}" srcOrd="0" destOrd="0" presId="urn:microsoft.com/office/officeart/2018/2/layout/IconLabelList"/>
    <dgm:cxn modelId="{D52A2B27-D0D3-43A7-846D-BD590FBC2A64}" type="presOf" srcId="{D4EF9F63-F4AA-4D70-8508-5505CCC72D62}" destId="{4027B2DE-5CC4-4CC1-9F1A-1DDED444AD1A}" srcOrd="0" destOrd="0" presId="urn:microsoft.com/office/officeart/2018/2/layout/IconLabelList"/>
    <dgm:cxn modelId="{D7D17634-967A-4C41-B05C-85397712926C}" srcId="{D4EF9F63-F4AA-4D70-8508-5505CCC72D62}" destId="{8AD7524E-E765-4796-809F-36EE13926A2C}" srcOrd="0" destOrd="0" parTransId="{49081BFD-2871-429B-A27C-348424E5DFA7}" sibTransId="{1D8C2DE2-5DCB-43A7-BF55-E91DF3FB4849}"/>
    <dgm:cxn modelId="{F3A13B39-00AC-47BD-B3F3-6CF6B2C9810A}" type="presOf" srcId="{8AD7524E-E765-4796-809F-36EE13926A2C}" destId="{B76D87D1-2E95-4B95-BCC8-C4B8DE0457AE}" srcOrd="0" destOrd="0" presId="urn:microsoft.com/office/officeart/2018/2/layout/IconLabelList"/>
    <dgm:cxn modelId="{874ED36C-0F65-44C7-8592-08F7C5A69C0E}" srcId="{D4EF9F63-F4AA-4D70-8508-5505CCC72D62}" destId="{F2CF6BED-3E85-4D87-97D7-D32761B574AD}" srcOrd="2" destOrd="0" parTransId="{CDE700D3-480A-40E5-B42F-5F3F1EC6EDDE}" sibTransId="{2905A2E8-6DF8-48F0-9AF4-892549477CFD}"/>
    <dgm:cxn modelId="{467D5C6E-C2D5-4F1D-BC44-AFDC373E1875}" srcId="{D4EF9F63-F4AA-4D70-8508-5505CCC72D62}" destId="{BD63C3A8-C6E3-47E4-87BD-EA4B09E77A8F}" srcOrd="3" destOrd="0" parTransId="{B87EEC27-305A-493A-AD02-4F8CF5B68CE5}" sibTransId="{86C410D0-7A12-492C-B67D-A1269D3879F3}"/>
    <dgm:cxn modelId="{C628308B-08F2-4842-B249-F12EBC16D437}" type="presOf" srcId="{49166A12-9D0B-4C2B-AD25-89E3FBA22C45}" destId="{E4E15BD9-D43F-4E90-90E3-B922F5954538}" srcOrd="0" destOrd="0" presId="urn:microsoft.com/office/officeart/2018/2/layout/IconLabelList"/>
    <dgm:cxn modelId="{AF745891-819B-4491-BE9A-C0AB73B107A6}" srcId="{D4EF9F63-F4AA-4D70-8508-5505CCC72D62}" destId="{49166A12-9D0B-4C2B-AD25-89E3FBA22C45}" srcOrd="1" destOrd="0" parTransId="{A5A57AB2-00DA-4751-BE38-3649B199FA42}" sibTransId="{2FE1D10D-9F2F-489A-AC27-0DD459569056}"/>
    <dgm:cxn modelId="{DA6D53A3-5CBE-43FE-AAEF-F7D55C6E1164}" type="presOf" srcId="{F2CF6BED-3E85-4D87-97D7-D32761B574AD}" destId="{E36816ED-4C0F-4D1F-99E9-633E514F73FF}" srcOrd="0" destOrd="0" presId="urn:microsoft.com/office/officeart/2018/2/layout/IconLabelList"/>
    <dgm:cxn modelId="{EB6A42CD-807A-4398-A121-41E875608F62}" type="presParOf" srcId="{4027B2DE-5CC4-4CC1-9F1A-1DDED444AD1A}" destId="{C0FF2942-885C-48B5-81F7-CA79C5402FCA}" srcOrd="0" destOrd="0" presId="urn:microsoft.com/office/officeart/2018/2/layout/IconLabelList"/>
    <dgm:cxn modelId="{5398BEBB-6EED-4F4F-A78B-70EACA00BE2C}" type="presParOf" srcId="{C0FF2942-885C-48B5-81F7-CA79C5402FCA}" destId="{A32DB429-3098-444A-8B01-176565AF3A8B}" srcOrd="0" destOrd="0" presId="urn:microsoft.com/office/officeart/2018/2/layout/IconLabelList"/>
    <dgm:cxn modelId="{849DFEC9-B5F5-4731-9D2F-0D560FFF7C69}" type="presParOf" srcId="{C0FF2942-885C-48B5-81F7-CA79C5402FCA}" destId="{BDF000FE-B09B-418C-9015-4881E5DC8AEA}" srcOrd="1" destOrd="0" presId="urn:microsoft.com/office/officeart/2018/2/layout/IconLabelList"/>
    <dgm:cxn modelId="{5095F9B4-CB70-4997-965C-7569D3472F18}" type="presParOf" srcId="{C0FF2942-885C-48B5-81F7-CA79C5402FCA}" destId="{B76D87D1-2E95-4B95-BCC8-C4B8DE0457AE}" srcOrd="2" destOrd="0" presId="urn:microsoft.com/office/officeart/2018/2/layout/IconLabelList"/>
    <dgm:cxn modelId="{6B7188D3-F8DE-48D8-A76F-0A2DD2151A45}" type="presParOf" srcId="{4027B2DE-5CC4-4CC1-9F1A-1DDED444AD1A}" destId="{7E05BE1F-5385-431A-91D0-3E8B9EDA3208}" srcOrd="1" destOrd="0" presId="urn:microsoft.com/office/officeart/2018/2/layout/IconLabelList"/>
    <dgm:cxn modelId="{5787C932-A31A-46F8-BD82-67662F8DC6A2}" type="presParOf" srcId="{4027B2DE-5CC4-4CC1-9F1A-1DDED444AD1A}" destId="{6D8394E1-7E35-4C19-A899-3C3FA175918B}" srcOrd="2" destOrd="0" presId="urn:microsoft.com/office/officeart/2018/2/layout/IconLabelList"/>
    <dgm:cxn modelId="{3247E650-F681-4F90-A6E2-23D9CF087296}" type="presParOf" srcId="{6D8394E1-7E35-4C19-A899-3C3FA175918B}" destId="{75EE1065-B203-4F23-85EC-E02D19675DD2}" srcOrd="0" destOrd="0" presId="urn:microsoft.com/office/officeart/2018/2/layout/IconLabelList"/>
    <dgm:cxn modelId="{9FF2AAD2-C442-4DAE-B3AF-D850451A8A4D}" type="presParOf" srcId="{6D8394E1-7E35-4C19-A899-3C3FA175918B}" destId="{A746689F-3D5E-4D7A-8E0D-3D5AE24E8B2F}" srcOrd="1" destOrd="0" presId="urn:microsoft.com/office/officeart/2018/2/layout/IconLabelList"/>
    <dgm:cxn modelId="{6B8877ED-2B52-4B52-BDE2-5B2334996FF8}" type="presParOf" srcId="{6D8394E1-7E35-4C19-A899-3C3FA175918B}" destId="{E4E15BD9-D43F-4E90-90E3-B922F5954538}" srcOrd="2" destOrd="0" presId="urn:microsoft.com/office/officeart/2018/2/layout/IconLabelList"/>
    <dgm:cxn modelId="{19198A9D-16DE-4ABE-B576-6EB2FEB373F1}" type="presParOf" srcId="{4027B2DE-5CC4-4CC1-9F1A-1DDED444AD1A}" destId="{435ED882-57BC-460A-991B-47D5A538BB13}" srcOrd="3" destOrd="0" presId="urn:microsoft.com/office/officeart/2018/2/layout/IconLabelList"/>
    <dgm:cxn modelId="{CB54760E-8652-4A5C-A23F-5D30A82F1433}" type="presParOf" srcId="{4027B2DE-5CC4-4CC1-9F1A-1DDED444AD1A}" destId="{9BCA5533-5B7C-4E4F-97D0-EEB57EC00872}" srcOrd="4" destOrd="0" presId="urn:microsoft.com/office/officeart/2018/2/layout/IconLabelList"/>
    <dgm:cxn modelId="{AAAFF9EB-38E6-4F89-B639-B739DA6ED3E0}" type="presParOf" srcId="{9BCA5533-5B7C-4E4F-97D0-EEB57EC00872}" destId="{5B3329D5-2C67-4D06-8D99-FB2595FA577C}" srcOrd="0" destOrd="0" presId="urn:microsoft.com/office/officeart/2018/2/layout/IconLabelList"/>
    <dgm:cxn modelId="{B3B8239E-E40A-4867-A39A-8B2C36BB3688}" type="presParOf" srcId="{9BCA5533-5B7C-4E4F-97D0-EEB57EC00872}" destId="{646BD9C8-2342-4D4F-8DD3-E518C209327F}" srcOrd="1" destOrd="0" presId="urn:microsoft.com/office/officeart/2018/2/layout/IconLabelList"/>
    <dgm:cxn modelId="{6A8BF927-D075-45FF-88C4-CD73AC144A76}" type="presParOf" srcId="{9BCA5533-5B7C-4E4F-97D0-EEB57EC00872}" destId="{E36816ED-4C0F-4D1F-99E9-633E514F73FF}" srcOrd="2" destOrd="0" presId="urn:microsoft.com/office/officeart/2018/2/layout/IconLabelList"/>
    <dgm:cxn modelId="{3BB54255-A2BB-470D-988E-AA1024214336}" type="presParOf" srcId="{4027B2DE-5CC4-4CC1-9F1A-1DDED444AD1A}" destId="{53A34F07-DD6F-4EC7-AFF1-674289008E78}" srcOrd="5" destOrd="0" presId="urn:microsoft.com/office/officeart/2018/2/layout/IconLabelList"/>
    <dgm:cxn modelId="{F1A61AED-4934-4CA8-9D38-2C0140487828}" type="presParOf" srcId="{4027B2DE-5CC4-4CC1-9F1A-1DDED444AD1A}" destId="{557C75C4-CA5B-4ED6-B734-78B5396704E7}" srcOrd="6" destOrd="0" presId="urn:microsoft.com/office/officeart/2018/2/layout/IconLabelList"/>
    <dgm:cxn modelId="{C2ECC469-F27C-4461-9133-043CD3CF4EF0}" type="presParOf" srcId="{557C75C4-CA5B-4ED6-B734-78B5396704E7}" destId="{8165ADFD-356E-4D4E-B114-0AC07C5B678A}" srcOrd="0" destOrd="0" presId="urn:microsoft.com/office/officeart/2018/2/layout/IconLabelList"/>
    <dgm:cxn modelId="{62F5E563-58EF-4ACA-96A6-963B62FA0CC7}" type="presParOf" srcId="{557C75C4-CA5B-4ED6-B734-78B5396704E7}" destId="{2B0CBB9B-8AEF-47DD-BD8A-870B1200AC6D}" srcOrd="1" destOrd="0" presId="urn:microsoft.com/office/officeart/2018/2/layout/IconLabelList"/>
    <dgm:cxn modelId="{A23095DE-B373-40FD-994F-C27F27CD64D7}" type="presParOf" srcId="{557C75C4-CA5B-4ED6-B734-78B5396704E7}" destId="{82E3AFD2-43BB-4A2C-B61C-178BF1C8BDF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FF3FF97-4621-42CC-BD46-C664FBFB1A3A}" type="doc">
      <dgm:prSet loTypeId="urn:microsoft.com/office/officeart/2005/8/layout/list1" loCatId="list" qsTypeId="urn:microsoft.com/office/officeart/2005/8/quickstyle/simple3" qsCatId="simple" csTypeId="urn:microsoft.com/office/officeart/2005/8/colors/colorful2" csCatId="colorful"/>
      <dgm:spPr/>
      <dgm:t>
        <a:bodyPr/>
        <a:lstStyle/>
        <a:p>
          <a:endParaRPr lang="en-US"/>
        </a:p>
      </dgm:t>
    </dgm:pt>
    <dgm:pt modelId="{3E7716E3-52A2-4EEB-B9E9-A2B98BB87917}">
      <dgm:prSet/>
      <dgm:spPr/>
      <dgm:t>
        <a:bodyPr/>
        <a:lstStyle/>
        <a:p>
          <a:r>
            <a:rPr lang="en-US"/>
            <a:t>Ưu điểm:</a:t>
          </a:r>
        </a:p>
      </dgm:t>
    </dgm:pt>
    <dgm:pt modelId="{223CDB0C-FFF1-40E8-9BB9-94D5DF9621CB}" type="parTrans" cxnId="{10452B4A-24AA-4C73-9241-2465C5A1BC2B}">
      <dgm:prSet/>
      <dgm:spPr/>
      <dgm:t>
        <a:bodyPr/>
        <a:lstStyle/>
        <a:p>
          <a:endParaRPr lang="en-US"/>
        </a:p>
      </dgm:t>
    </dgm:pt>
    <dgm:pt modelId="{2E1A2F2E-1651-4B9D-BE91-6621F6D7FD99}" type="sibTrans" cxnId="{10452B4A-24AA-4C73-9241-2465C5A1BC2B}">
      <dgm:prSet/>
      <dgm:spPr/>
      <dgm:t>
        <a:bodyPr/>
        <a:lstStyle/>
        <a:p>
          <a:endParaRPr lang="en-US"/>
        </a:p>
      </dgm:t>
    </dgm:pt>
    <dgm:pt modelId="{692B508B-1B7F-4C98-A15E-EF64ACFA2AC5}">
      <dgm:prSet/>
      <dgm:spPr/>
      <dgm:t>
        <a:bodyPr/>
        <a:lstStyle/>
        <a:p>
          <a:r>
            <a:rPr lang="en-US"/>
            <a:t>Khuyết điểm:</a:t>
          </a:r>
        </a:p>
      </dgm:t>
    </dgm:pt>
    <dgm:pt modelId="{6E49FD93-AD4D-4709-A5B3-4B420CC4DE5C}" type="parTrans" cxnId="{212E9171-4A6E-4BD5-8671-3D4B7841F379}">
      <dgm:prSet/>
      <dgm:spPr/>
      <dgm:t>
        <a:bodyPr/>
        <a:lstStyle/>
        <a:p>
          <a:endParaRPr lang="en-US"/>
        </a:p>
      </dgm:t>
    </dgm:pt>
    <dgm:pt modelId="{C1B116F0-C3AF-41AE-9F89-FC5FBAC719C6}" type="sibTrans" cxnId="{212E9171-4A6E-4BD5-8671-3D4B7841F379}">
      <dgm:prSet/>
      <dgm:spPr/>
      <dgm:t>
        <a:bodyPr/>
        <a:lstStyle/>
        <a:p>
          <a:endParaRPr lang="en-US"/>
        </a:p>
      </dgm:t>
    </dgm:pt>
    <dgm:pt modelId="{11E337F9-CD53-4C3A-A54A-3AE3ADF375C0}" type="pres">
      <dgm:prSet presAssocID="{2FF3FF97-4621-42CC-BD46-C664FBFB1A3A}" presName="linear" presStyleCnt="0">
        <dgm:presLayoutVars>
          <dgm:dir/>
          <dgm:animLvl val="lvl"/>
          <dgm:resizeHandles val="exact"/>
        </dgm:presLayoutVars>
      </dgm:prSet>
      <dgm:spPr/>
    </dgm:pt>
    <dgm:pt modelId="{57EB218D-5D8A-4ABA-8526-5A19EA1AC5A4}" type="pres">
      <dgm:prSet presAssocID="{3E7716E3-52A2-4EEB-B9E9-A2B98BB87917}" presName="parentLin" presStyleCnt="0"/>
      <dgm:spPr/>
    </dgm:pt>
    <dgm:pt modelId="{6BF4298D-A253-476D-9F1B-8C894F8A9E96}" type="pres">
      <dgm:prSet presAssocID="{3E7716E3-52A2-4EEB-B9E9-A2B98BB87917}" presName="parentLeftMargin" presStyleLbl="node1" presStyleIdx="0" presStyleCnt="2"/>
      <dgm:spPr/>
    </dgm:pt>
    <dgm:pt modelId="{54FA525B-2937-4AB9-B542-BFB1EF407111}" type="pres">
      <dgm:prSet presAssocID="{3E7716E3-52A2-4EEB-B9E9-A2B98BB87917}" presName="parentText" presStyleLbl="node1" presStyleIdx="0" presStyleCnt="2">
        <dgm:presLayoutVars>
          <dgm:chMax val="0"/>
          <dgm:bulletEnabled val="1"/>
        </dgm:presLayoutVars>
      </dgm:prSet>
      <dgm:spPr/>
    </dgm:pt>
    <dgm:pt modelId="{4DC7DD57-B345-4050-9676-B97E337DEC10}" type="pres">
      <dgm:prSet presAssocID="{3E7716E3-52A2-4EEB-B9E9-A2B98BB87917}" presName="negativeSpace" presStyleCnt="0"/>
      <dgm:spPr/>
    </dgm:pt>
    <dgm:pt modelId="{E3DCC672-528F-4E2C-B496-8942D79B56CF}" type="pres">
      <dgm:prSet presAssocID="{3E7716E3-52A2-4EEB-B9E9-A2B98BB87917}" presName="childText" presStyleLbl="conFgAcc1" presStyleIdx="0" presStyleCnt="2">
        <dgm:presLayoutVars>
          <dgm:bulletEnabled val="1"/>
        </dgm:presLayoutVars>
      </dgm:prSet>
      <dgm:spPr/>
    </dgm:pt>
    <dgm:pt modelId="{0D519E44-32D4-47A0-92E9-4C65A5CC41E5}" type="pres">
      <dgm:prSet presAssocID="{2E1A2F2E-1651-4B9D-BE91-6621F6D7FD99}" presName="spaceBetweenRectangles" presStyleCnt="0"/>
      <dgm:spPr/>
    </dgm:pt>
    <dgm:pt modelId="{1DCB7789-9AD0-438F-8C91-33E892509AB7}" type="pres">
      <dgm:prSet presAssocID="{692B508B-1B7F-4C98-A15E-EF64ACFA2AC5}" presName="parentLin" presStyleCnt="0"/>
      <dgm:spPr/>
    </dgm:pt>
    <dgm:pt modelId="{3EFE7640-B55D-44F1-8DC0-9AC9C1721C70}" type="pres">
      <dgm:prSet presAssocID="{692B508B-1B7F-4C98-A15E-EF64ACFA2AC5}" presName="parentLeftMargin" presStyleLbl="node1" presStyleIdx="0" presStyleCnt="2"/>
      <dgm:spPr/>
    </dgm:pt>
    <dgm:pt modelId="{63E06722-92F7-4F70-9FDD-56ABB2AD9B55}" type="pres">
      <dgm:prSet presAssocID="{692B508B-1B7F-4C98-A15E-EF64ACFA2AC5}" presName="parentText" presStyleLbl="node1" presStyleIdx="1" presStyleCnt="2">
        <dgm:presLayoutVars>
          <dgm:chMax val="0"/>
          <dgm:bulletEnabled val="1"/>
        </dgm:presLayoutVars>
      </dgm:prSet>
      <dgm:spPr/>
    </dgm:pt>
    <dgm:pt modelId="{E4D0D945-F855-4A4C-A078-F01E327A8C59}" type="pres">
      <dgm:prSet presAssocID="{692B508B-1B7F-4C98-A15E-EF64ACFA2AC5}" presName="negativeSpace" presStyleCnt="0"/>
      <dgm:spPr/>
    </dgm:pt>
    <dgm:pt modelId="{7C24557C-522A-4526-B873-693C6DD316FF}" type="pres">
      <dgm:prSet presAssocID="{692B508B-1B7F-4C98-A15E-EF64ACFA2AC5}" presName="childText" presStyleLbl="conFgAcc1" presStyleIdx="1" presStyleCnt="2">
        <dgm:presLayoutVars>
          <dgm:bulletEnabled val="1"/>
        </dgm:presLayoutVars>
      </dgm:prSet>
      <dgm:spPr/>
    </dgm:pt>
  </dgm:ptLst>
  <dgm:cxnLst>
    <dgm:cxn modelId="{DD5BAD22-FD0B-4D09-AE2F-A851BA50720C}" type="presOf" srcId="{692B508B-1B7F-4C98-A15E-EF64ACFA2AC5}" destId="{3EFE7640-B55D-44F1-8DC0-9AC9C1721C70}" srcOrd="0" destOrd="0" presId="urn:microsoft.com/office/officeart/2005/8/layout/list1"/>
    <dgm:cxn modelId="{D2484446-1A54-4B8F-A014-F4A7186E7739}" type="presOf" srcId="{3E7716E3-52A2-4EEB-B9E9-A2B98BB87917}" destId="{6BF4298D-A253-476D-9F1B-8C894F8A9E96}" srcOrd="0" destOrd="0" presId="urn:microsoft.com/office/officeart/2005/8/layout/list1"/>
    <dgm:cxn modelId="{971D3E47-2C24-4569-A58A-CBCC746D6B43}" type="presOf" srcId="{2FF3FF97-4621-42CC-BD46-C664FBFB1A3A}" destId="{11E337F9-CD53-4C3A-A54A-3AE3ADF375C0}" srcOrd="0" destOrd="0" presId="urn:microsoft.com/office/officeart/2005/8/layout/list1"/>
    <dgm:cxn modelId="{10452B4A-24AA-4C73-9241-2465C5A1BC2B}" srcId="{2FF3FF97-4621-42CC-BD46-C664FBFB1A3A}" destId="{3E7716E3-52A2-4EEB-B9E9-A2B98BB87917}" srcOrd="0" destOrd="0" parTransId="{223CDB0C-FFF1-40E8-9BB9-94D5DF9621CB}" sibTransId="{2E1A2F2E-1651-4B9D-BE91-6621F6D7FD99}"/>
    <dgm:cxn modelId="{212E9171-4A6E-4BD5-8671-3D4B7841F379}" srcId="{2FF3FF97-4621-42CC-BD46-C664FBFB1A3A}" destId="{692B508B-1B7F-4C98-A15E-EF64ACFA2AC5}" srcOrd="1" destOrd="0" parTransId="{6E49FD93-AD4D-4709-A5B3-4B420CC4DE5C}" sibTransId="{C1B116F0-C3AF-41AE-9F89-FC5FBAC719C6}"/>
    <dgm:cxn modelId="{78287D56-EED6-478A-A79F-205F16DE8D72}" type="presOf" srcId="{3E7716E3-52A2-4EEB-B9E9-A2B98BB87917}" destId="{54FA525B-2937-4AB9-B542-BFB1EF407111}" srcOrd="1" destOrd="0" presId="urn:microsoft.com/office/officeart/2005/8/layout/list1"/>
    <dgm:cxn modelId="{16BBAE9A-C890-4C78-B804-B94223EFACCC}" type="presOf" srcId="{692B508B-1B7F-4C98-A15E-EF64ACFA2AC5}" destId="{63E06722-92F7-4F70-9FDD-56ABB2AD9B55}" srcOrd="1" destOrd="0" presId="urn:microsoft.com/office/officeart/2005/8/layout/list1"/>
    <dgm:cxn modelId="{29746ECD-57F1-4E40-9B8B-A60630814F26}" type="presParOf" srcId="{11E337F9-CD53-4C3A-A54A-3AE3ADF375C0}" destId="{57EB218D-5D8A-4ABA-8526-5A19EA1AC5A4}" srcOrd="0" destOrd="0" presId="urn:microsoft.com/office/officeart/2005/8/layout/list1"/>
    <dgm:cxn modelId="{F6AAFD97-3885-4094-A0FD-F3C4842D9DE0}" type="presParOf" srcId="{57EB218D-5D8A-4ABA-8526-5A19EA1AC5A4}" destId="{6BF4298D-A253-476D-9F1B-8C894F8A9E96}" srcOrd="0" destOrd="0" presId="urn:microsoft.com/office/officeart/2005/8/layout/list1"/>
    <dgm:cxn modelId="{7545CB37-4BFD-4A5A-8BCE-3956951C70D3}" type="presParOf" srcId="{57EB218D-5D8A-4ABA-8526-5A19EA1AC5A4}" destId="{54FA525B-2937-4AB9-B542-BFB1EF407111}" srcOrd="1" destOrd="0" presId="urn:microsoft.com/office/officeart/2005/8/layout/list1"/>
    <dgm:cxn modelId="{89648D0D-7AA8-4265-B689-B04FE4DF281C}" type="presParOf" srcId="{11E337F9-CD53-4C3A-A54A-3AE3ADF375C0}" destId="{4DC7DD57-B345-4050-9676-B97E337DEC10}" srcOrd="1" destOrd="0" presId="urn:microsoft.com/office/officeart/2005/8/layout/list1"/>
    <dgm:cxn modelId="{5A18A68B-3E42-4634-BCBB-DF06E0911A68}" type="presParOf" srcId="{11E337F9-CD53-4C3A-A54A-3AE3ADF375C0}" destId="{E3DCC672-528F-4E2C-B496-8942D79B56CF}" srcOrd="2" destOrd="0" presId="urn:microsoft.com/office/officeart/2005/8/layout/list1"/>
    <dgm:cxn modelId="{3906B6A8-7EF5-4B20-836C-30476EF9E401}" type="presParOf" srcId="{11E337F9-CD53-4C3A-A54A-3AE3ADF375C0}" destId="{0D519E44-32D4-47A0-92E9-4C65A5CC41E5}" srcOrd="3" destOrd="0" presId="urn:microsoft.com/office/officeart/2005/8/layout/list1"/>
    <dgm:cxn modelId="{F79B62F3-63F4-46D5-A80F-86123B90714E}" type="presParOf" srcId="{11E337F9-CD53-4C3A-A54A-3AE3ADF375C0}" destId="{1DCB7789-9AD0-438F-8C91-33E892509AB7}" srcOrd="4" destOrd="0" presId="urn:microsoft.com/office/officeart/2005/8/layout/list1"/>
    <dgm:cxn modelId="{74F77118-F0F8-4951-99D1-434ADD13542B}" type="presParOf" srcId="{1DCB7789-9AD0-438F-8C91-33E892509AB7}" destId="{3EFE7640-B55D-44F1-8DC0-9AC9C1721C70}" srcOrd="0" destOrd="0" presId="urn:microsoft.com/office/officeart/2005/8/layout/list1"/>
    <dgm:cxn modelId="{D5E34EB9-A709-4B57-A950-9F6B6DA72CEB}" type="presParOf" srcId="{1DCB7789-9AD0-438F-8C91-33E892509AB7}" destId="{63E06722-92F7-4F70-9FDD-56ABB2AD9B55}" srcOrd="1" destOrd="0" presId="urn:microsoft.com/office/officeart/2005/8/layout/list1"/>
    <dgm:cxn modelId="{DEDF9F89-FFC8-4F60-9E86-FAEF959D6292}" type="presParOf" srcId="{11E337F9-CD53-4C3A-A54A-3AE3ADF375C0}" destId="{E4D0D945-F855-4A4C-A078-F01E327A8C59}" srcOrd="5" destOrd="0" presId="urn:microsoft.com/office/officeart/2005/8/layout/list1"/>
    <dgm:cxn modelId="{F34D97CF-5459-4C5D-9220-93727309F5BE}" type="presParOf" srcId="{11E337F9-CD53-4C3A-A54A-3AE3ADF375C0}" destId="{7C24557C-522A-4526-B873-693C6DD316FF}"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83135A4-F2CB-4687-A89F-E3BA79530FAD}" type="doc">
      <dgm:prSet loTypeId="urn:microsoft.com/office/officeart/2005/8/layout/vList2" loCatId="list" qsTypeId="urn:microsoft.com/office/officeart/2005/8/quickstyle/simple3" qsCatId="simple" csTypeId="urn:microsoft.com/office/officeart/2005/8/colors/colorful2" csCatId="colorful"/>
      <dgm:spPr/>
      <dgm:t>
        <a:bodyPr/>
        <a:lstStyle/>
        <a:p>
          <a:endParaRPr lang="en-US"/>
        </a:p>
      </dgm:t>
    </dgm:pt>
    <dgm:pt modelId="{A2F06E1C-25BA-4EDE-9104-ABE4487E02D9}">
      <dgm:prSet/>
      <dgm:spPr/>
      <dgm:t>
        <a:bodyPr/>
        <a:lstStyle/>
        <a:p>
          <a:r>
            <a:rPr lang="en-US"/>
            <a:t>Tính chính xác cao: Sử dụng mạng CNN cho phép trích xuất đặc trưng chính xác từ ảnh và nhận diện đối tượng với độ chính xác cao.</a:t>
          </a:r>
        </a:p>
      </dgm:t>
    </dgm:pt>
    <dgm:pt modelId="{560C3436-C01E-4F09-A09A-2C018C39B111}" type="parTrans" cxnId="{E65F0962-6446-49FD-A875-A470F15AE310}">
      <dgm:prSet/>
      <dgm:spPr/>
      <dgm:t>
        <a:bodyPr/>
        <a:lstStyle/>
        <a:p>
          <a:endParaRPr lang="en-US"/>
        </a:p>
      </dgm:t>
    </dgm:pt>
    <dgm:pt modelId="{23ED4DBB-5600-4D22-AD4C-DC7913134056}" type="sibTrans" cxnId="{E65F0962-6446-49FD-A875-A470F15AE310}">
      <dgm:prSet/>
      <dgm:spPr/>
      <dgm:t>
        <a:bodyPr/>
        <a:lstStyle/>
        <a:p>
          <a:endParaRPr lang="en-US"/>
        </a:p>
      </dgm:t>
    </dgm:pt>
    <dgm:pt modelId="{BFF0AD74-01EC-49C0-B3E9-C73199E1DD1A}">
      <dgm:prSet/>
      <dgm:spPr/>
      <dgm:t>
        <a:bodyPr/>
        <a:lstStyle/>
        <a:p>
          <a:r>
            <a:rPr lang="en-US"/>
            <a:t>Xử lý thời gian thực: Kiến trúc YOLO v3 cho phép nhận diện nhanh chóng và đồng thời các đối tượng trong ảnh, với khả năng xử lý thời gian thực. Điều này hữu ích trong các ứng dụng yêu cầu tương tác và đáp ứng nhanh, như theo dõi xe, giám sát giao thông, hay quản lý bãi đỗ xe.</a:t>
          </a:r>
        </a:p>
      </dgm:t>
    </dgm:pt>
    <dgm:pt modelId="{344E0B5F-6987-4FC0-A28C-59AEA7250BB4}" type="parTrans" cxnId="{519F0108-A06E-44AF-8950-F3C9F74FD541}">
      <dgm:prSet/>
      <dgm:spPr/>
      <dgm:t>
        <a:bodyPr/>
        <a:lstStyle/>
        <a:p>
          <a:endParaRPr lang="en-US"/>
        </a:p>
      </dgm:t>
    </dgm:pt>
    <dgm:pt modelId="{C2482FF4-A6E5-4F84-A300-AD364555274F}" type="sibTrans" cxnId="{519F0108-A06E-44AF-8950-F3C9F74FD541}">
      <dgm:prSet/>
      <dgm:spPr/>
      <dgm:t>
        <a:bodyPr/>
        <a:lstStyle/>
        <a:p>
          <a:endParaRPr lang="en-US"/>
        </a:p>
      </dgm:t>
    </dgm:pt>
    <dgm:pt modelId="{520B218E-49B8-438F-ACA1-B5479E44749F}">
      <dgm:prSet/>
      <dgm:spPr/>
      <dgm:t>
        <a:bodyPr/>
        <a:lstStyle/>
        <a:p>
          <a:r>
            <a:rPr lang="en-US"/>
            <a:t>Kiến trúc đơn giản: YOLO v3 có kiến trúc đơn giản và dễ hiểu, với một mạng neural duy nhất để thực hiện cả quá trình nhận diện và phân loại.</a:t>
          </a:r>
        </a:p>
      </dgm:t>
    </dgm:pt>
    <dgm:pt modelId="{D6365DCD-9321-49D1-8C2B-D78805B257B3}" type="parTrans" cxnId="{638B7644-AC4B-4984-9C53-3FC814A5A912}">
      <dgm:prSet/>
      <dgm:spPr/>
      <dgm:t>
        <a:bodyPr/>
        <a:lstStyle/>
        <a:p>
          <a:endParaRPr lang="en-US"/>
        </a:p>
      </dgm:t>
    </dgm:pt>
    <dgm:pt modelId="{DE312410-3039-46E0-8186-E24B5349CA7A}" type="sibTrans" cxnId="{638B7644-AC4B-4984-9C53-3FC814A5A912}">
      <dgm:prSet/>
      <dgm:spPr/>
      <dgm:t>
        <a:bodyPr/>
        <a:lstStyle/>
        <a:p>
          <a:endParaRPr lang="en-US"/>
        </a:p>
      </dgm:t>
    </dgm:pt>
    <dgm:pt modelId="{2948EEE0-786B-4E1B-A2E9-BC9101428AB4}">
      <dgm:prSet/>
      <dgm:spPr/>
      <dgm:t>
        <a:bodyPr/>
        <a:lstStyle/>
        <a:p>
          <a:r>
            <a:rPr lang="en-US"/>
            <a:t>Xử lý đa đối tượng: YOLO v3 có khả năng nhận diện nhiều đối tượng cùng một lúc trên cùng một ảnh, không cần phải thực hiện nhiều lần quét ảnh.</a:t>
          </a:r>
        </a:p>
      </dgm:t>
    </dgm:pt>
    <dgm:pt modelId="{79DDF274-926E-44D9-9850-D8811B989970}" type="parTrans" cxnId="{3823C33E-B3C3-438D-A03F-3C514322C89D}">
      <dgm:prSet/>
      <dgm:spPr/>
      <dgm:t>
        <a:bodyPr/>
        <a:lstStyle/>
        <a:p>
          <a:endParaRPr lang="en-US"/>
        </a:p>
      </dgm:t>
    </dgm:pt>
    <dgm:pt modelId="{9620A00F-D0A1-4CD6-8E06-98A283A4FE5F}" type="sibTrans" cxnId="{3823C33E-B3C3-438D-A03F-3C514322C89D}">
      <dgm:prSet/>
      <dgm:spPr/>
      <dgm:t>
        <a:bodyPr/>
        <a:lstStyle/>
        <a:p>
          <a:endParaRPr lang="en-US"/>
        </a:p>
      </dgm:t>
    </dgm:pt>
    <dgm:pt modelId="{57A9D10A-F87F-42DF-86D3-103B73A888A7}" type="pres">
      <dgm:prSet presAssocID="{A83135A4-F2CB-4687-A89F-E3BA79530FAD}" presName="linear" presStyleCnt="0">
        <dgm:presLayoutVars>
          <dgm:animLvl val="lvl"/>
          <dgm:resizeHandles val="exact"/>
        </dgm:presLayoutVars>
      </dgm:prSet>
      <dgm:spPr/>
    </dgm:pt>
    <dgm:pt modelId="{4D69BB0A-7E99-4DBA-8360-827C5F604C67}" type="pres">
      <dgm:prSet presAssocID="{A2F06E1C-25BA-4EDE-9104-ABE4487E02D9}" presName="parentText" presStyleLbl="node1" presStyleIdx="0" presStyleCnt="4">
        <dgm:presLayoutVars>
          <dgm:chMax val="0"/>
          <dgm:bulletEnabled val="1"/>
        </dgm:presLayoutVars>
      </dgm:prSet>
      <dgm:spPr/>
    </dgm:pt>
    <dgm:pt modelId="{B9F7B3BC-E267-4BB4-A374-D2978AF96AF1}" type="pres">
      <dgm:prSet presAssocID="{23ED4DBB-5600-4D22-AD4C-DC7913134056}" presName="spacer" presStyleCnt="0"/>
      <dgm:spPr/>
    </dgm:pt>
    <dgm:pt modelId="{58694D0E-0A71-48B3-8ECE-DA692870CB81}" type="pres">
      <dgm:prSet presAssocID="{BFF0AD74-01EC-49C0-B3E9-C73199E1DD1A}" presName="parentText" presStyleLbl="node1" presStyleIdx="1" presStyleCnt="4">
        <dgm:presLayoutVars>
          <dgm:chMax val="0"/>
          <dgm:bulletEnabled val="1"/>
        </dgm:presLayoutVars>
      </dgm:prSet>
      <dgm:spPr/>
    </dgm:pt>
    <dgm:pt modelId="{F43C042F-B9D3-4B04-86CC-D8FEE1315095}" type="pres">
      <dgm:prSet presAssocID="{C2482FF4-A6E5-4F84-A300-AD364555274F}" presName="spacer" presStyleCnt="0"/>
      <dgm:spPr/>
    </dgm:pt>
    <dgm:pt modelId="{C9DD4655-E58C-43C5-933D-4BCE4A451801}" type="pres">
      <dgm:prSet presAssocID="{520B218E-49B8-438F-ACA1-B5479E44749F}" presName="parentText" presStyleLbl="node1" presStyleIdx="2" presStyleCnt="4">
        <dgm:presLayoutVars>
          <dgm:chMax val="0"/>
          <dgm:bulletEnabled val="1"/>
        </dgm:presLayoutVars>
      </dgm:prSet>
      <dgm:spPr/>
    </dgm:pt>
    <dgm:pt modelId="{6C29079F-E019-4959-96AF-1C2F8E65D818}" type="pres">
      <dgm:prSet presAssocID="{DE312410-3039-46E0-8186-E24B5349CA7A}" presName="spacer" presStyleCnt="0"/>
      <dgm:spPr/>
    </dgm:pt>
    <dgm:pt modelId="{7DA8AC15-2C0B-4F38-B87B-7070D62481F2}" type="pres">
      <dgm:prSet presAssocID="{2948EEE0-786B-4E1B-A2E9-BC9101428AB4}" presName="parentText" presStyleLbl="node1" presStyleIdx="3" presStyleCnt="4">
        <dgm:presLayoutVars>
          <dgm:chMax val="0"/>
          <dgm:bulletEnabled val="1"/>
        </dgm:presLayoutVars>
      </dgm:prSet>
      <dgm:spPr/>
    </dgm:pt>
  </dgm:ptLst>
  <dgm:cxnLst>
    <dgm:cxn modelId="{519F0108-A06E-44AF-8950-F3C9F74FD541}" srcId="{A83135A4-F2CB-4687-A89F-E3BA79530FAD}" destId="{BFF0AD74-01EC-49C0-B3E9-C73199E1DD1A}" srcOrd="1" destOrd="0" parTransId="{344E0B5F-6987-4FC0-A28C-59AEA7250BB4}" sibTransId="{C2482FF4-A6E5-4F84-A300-AD364555274F}"/>
    <dgm:cxn modelId="{3823C33E-B3C3-438D-A03F-3C514322C89D}" srcId="{A83135A4-F2CB-4687-A89F-E3BA79530FAD}" destId="{2948EEE0-786B-4E1B-A2E9-BC9101428AB4}" srcOrd="3" destOrd="0" parTransId="{79DDF274-926E-44D9-9850-D8811B989970}" sibTransId="{9620A00F-D0A1-4CD6-8E06-98A283A4FE5F}"/>
    <dgm:cxn modelId="{E65F0962-6446-49FD-A875-A470F15AE310}" srcId="{A83135A4-F2CB-4687-A89F-E3BA79530FAD}" destId="{A2F06E1C-25BA-4EDE-9104-ABE4487E02D9}" srcOrd="0" destOrd="0" parTransId="{560C3436-C01E-4F09-A09A-2C018C39B111}" sibTransId="{23ED4DBB-5600-4D22-AD4C-DC7913134056}"/>
    <dgm:cxn modelId="{638B7644-AC4B-4984-9C53-3FC814A5A912}" srcId="{A83135A4-F2CB-4687-A89F-E3BA79530FAD}" destId="{520B218E-49B8-438F-ACA1-B5479E44749F}" srcOrd="2" destOrd="0" parTransId="{D6365DCD-9321-49D1-8C2B-D78805B257B3}" sibTransId="{DE312410-3039-46E0-8186-E24B5349CA7A}"/>
    <dgm:cxn modelId="{419EB36B-545D-491C-94C2-D23933A315E0}" type="presOf" srcId="{BFF0AD74-01EC-49C0-B3E9-C73199E1DD1A}" destId="{58694D0E-0A71-48B3-8ECE-DA692870CB81}" srcOrd="0" destOrd="0" presId="urn:microsoft.com/office/officeart/2005/8/layout/vList2"/>
    <dgm:cxn modelId="{B2252554-3E70-43F9-A924-7815E12551E7}" type="presOf" srcId="{A2F06E1C-25BA-4EDE-9104-ABE4487E02D9}" destId="{4D69BB0A-7E99-4DBA-8360-827C5F604C67}" srcOrd="0" destOrd="0" presId="urn:microsoft.com/office/officeart/2005/8/layout/vList2"/>
    <dgm:cxn modelId="{6B5D6484-EA77-4E5B-813F-91CF30EDC10C}" type="presOf" srcId="{2948EEE0-786B-4E1B-A2E9-BC9101428AB4}" destId="{7DA8AC15-2C0B-4F38-B87B-7070D62481F2}" srcOrd="0" destOrd="0" presId="urn:microsoft.com/office/officeart/2005/8/layout/vList2"/>
    <dgm:cxn modelId="{209A0AA3-27AF-4AD3-82C9-E8B4A012582B}" type="presOf" srcId="{520B218E-49B8-438F-ACA1-B5479E44749F}" destId="{C9DD4655-E58C-43C5-933D-4BCE4A451801}" srcOrd="0" destOrd="0" presId="urn:microsoft.com/office/officeart/2005/8/layout/vList2"/>
    <dgm:cxn modelId="{7CE478F8-52FB-4B01-A945-024979E66480}" type="presOf" srcId="{A83135A4-F2CB-4687-A89F-E3BA79530FAD}" destId="{57A9D10A-F87F-42DF-86D3-103B73A888A7}" srcOrd="0" destOrd="0" presId="urn:microsoft.com/office/officeart/2005/8/layout/vList2"/>
    <dgm:cxn modelId="{0B56692E-5885-42D5-86AC-BCBB4B1E0048}" type="presParOf" srcId="{57A9D10A-F87F-42DF-86D3-103B73A888A7}" destId="{4D69BB0A-7E99-4DBA-8360-827C5F604C67}" srcOrd="0" destOrd="0" presId="urn:microsoft.com/office/officeart/2005/8/layout/vList2"/>
    <dgm:cxn modelId="{FBA6A03E-E7BB-4537-A3CB-1DF6371ADB97}" type="presParOf" srcId="{57A9D10A-F87F-42DF-86D3-103B73A888A7}" destId="{B9F7B3BC-E267-4BB4-A374-D2978AF96AF1}" srcOrd="1" destOrd="0" presId="urn:microsoft.com/office/officeart/2005/8/layout/vList2"/>
    <dgm:cxn modelId="{BFEE7F5B-88C6-4A61-BA88-C9D5FD03DD0A}" type="presParOf" srcId="{57A9D10A-F87F-42DF-86D3-103B73A888A7}" destId="{58694D0E-0A71-48B3-8ECE-DA692870CB81}" srcOrd="2" destOrd="0" presId="urn:microsoft.com/office/officeart/2005/8/layout/vList2"/>
    <dgm:cxn modelId="{8E1D77A2-F73C-4365-9871-D46A8141D65D}" type="presParOf" srcId="{57A9D10A-F87F-42DF-86D3-103B73A888A7}" destId="{F43C042F-B9D3-4B04-86CC-D8FEE1315095}" srcOrd="3" destOrd="0" presId="urn:microsoft.com/office/officeart/2005/8/layout/vList2"/>
    <dgm:cxn modelId="{599C907C-D90A-4544-87AC-B9085F353861}" type="presParOf" srcId="{57A9D10A-F87F-42DF-86D3-103B73A888A7}" destId="{C9DD4655-E58C-43C5-933D-4BCE4A451801}" srcOrd="4" destOrd="0" presId="urn:microsoft.com/office/officeart/2005/8/layout/vList2"/>
    <dgm:cxn modelId="{E6F549EC-5E1E-4164-B5AE-FB6BB3B86245}" type="presParOf" srcId="{57A9D10A-F87F-42DF-86D3-103B73A888A7}" destId="{6C29079F-E019-4959-96AF-1C2F8E65D818}" srcOrd="5" destOrd="0" presId="urn:microsoft.com/office/officeart/2005/8/layout/vList2"/>
    <dgm:cxn modelId="{FDF2FCC6-D4C8-40EF-8FF8-D9F40E19FBAE}" type="presParOf" srcId="{57A9D10A-F87F-42DF-86D3-103B73A888A7}" destId="{7DA8AC15-2C0B-4F38-B87B-7070D62481F2}"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118A50-5203-4C88-B551-B55F60401614}">
      <dsp:nvSpPr>
        <dsp:cNvPr id="0" name=""/>
        <dsp:cNvSpPr/>
      </dsp:nvSpPr>
      <dsp:spPr>
        <a:xfrm>
          <a:off x="0" y="215454"/>
          <a:ext cx="10728325" cy="3024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4C4CE5A-978D-485A-A6F6-42283C640E6E}">
      <dsp:nvSpPr>
        <dsp:cNvPr id="0" name=""/>
        <dsp:cNvSpPr/>
      </dsp:nvSpPr>
      <dsp:spPr>
        <a:xfrm>
          <a:off x="536416" y="38334"/>
          <a:ext cx="7509827" cy="354240"/>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83854" tIns="0" rIns="283854" bIns="0" numCol="1" spcCol="1270" anchor="ctr" anchorCtr="0">
          <a:noAutofit/>
        </a:bodyPr>
        <a:lstStyle/>
        <a:p>
          <a:pPr marL="0" lvl="0" indent="0" algn="l" defTabSz="533400">
            <a:lnSpc>
              <a:spcPct val="90000"/>
            </a:lnSpc>
            <a:spcBef>
              <a:spcPct val="0"/>
            </a:spcBef>
            <a:spcAft>
              <a:spcPct val="35000"/>
            </a:spcAft>
            <a:buNone/>
          </a:pPr>
          <a:r>
            <a:rPr lang="en-US" sz="1200" b="1" i="1" kern="1200"/>
            <a:t>Tìm hiểu khái quát về xử lý ảnh và bài toán nhận dạng biển số xe.</a:t>
          </a:r>
          <a:endParaRPr lang="en-US" sz="1200" kern="1200"/>
        </a:p>
      </dsp:txBody>
      <dsp:txXfrm>
        <a:off x="553709" y="55627"/>
        <a:ext cx="7475241" cy="319654"/>
      </dsp:txXfrm>
    </dsp:sp>
    <dsp:sp modelId="{B950ED00-4DD8-4677-8794-4D3EC701949F}">
      <dsp:nvSpPr>
        <dsp:cNvPr id="0" name=""/>
        <dsp:cNvSpPr/>
      </dsp:nvSpPr>
      <dsp:spPr>
        <a:xfrm>
          <a:off x="0" y="759774"/>
          <a:ext cx="10728325" cy="302400"/>
        </a:xfrm>
        <a:prstGeom prst="rect">
          <a:avLst/>
        </a:prstGeom>
        <a:solidFill>
          <a:schemeClr val="lt1">
            <a:alpha val="90000"/>
            <a:hueOff val="0"/>
            <a:satOff val="0"/>
            <a:lumOff val="0"/>
            <a:alphaOff val="0"/>
          </a:schemeClr>
        </a:solidFill>
        <a:ln w="6350" cap="flat" cmpd="sng" algn="ctr">
          <a:solidFill>
            <a:schemeClr val="accent2">
              <a:hueOff val="-502884"/>
              <a:satOff val="2533"/>
              <a:lumOff val="261"/>
              <a:alphaOff val="0"/>
            </a:schemeClr>
          </a:solidFill>
          <a:prstDash val="solid"/>
          <a:miter lim="800000"/>
        </a:ln>
        <a:effectLst/>
      </dsp:spPr>
      <dsp:style>
        <a:lnRef idx="1">
          <a:scrgbClr r="0" g="0" b="0"/>
        </a:lnRef>
        <a:fillRef idx="1">
          <a:scrgbClr r="0" g="0" b="0"/>
        </a:fillRef>
        <a:effectRef idx="0">
          <a:scrgbClr r="0" g="0" b="0"/>
        </a:effectRef>
        <a:fontRef idx="minor"/>
      </dsp:style>
    </dsp:sp>
    <dsp:sp modelId="{F90BE13B-503E-4554-B341-11AC4505B295}">
      <dsp:nvSpPr>
        <dsp:cNvPr id="0" name=""/>
        <dsp:cNvSpPr/>
      </dsp:nvSpPr>
      <dsp:spPr>
        <a:xfrm>
          <a:off x="536416" y="582654"/>
          <a:ext cx="7509827" cy="354240"/>
        </a:xfrm>
        <a:prstGeom prst="roundRect">
          <a:avLst/>
        </a:prstGeom>
        <a:gradFill rotWithShape="0">
          <a:gsLst>
            <a:gs pos="0">
              <a:schemeClr val="accent2">
                <a:hueOff val="-502884"/>
                <a:satOff val="2533"/>
                <a:lumOff val="261"/>
                <a:alphaOff val="0"/>
                <a:lumMod val="110000"/>
                <a:satMod val="105000"/>
                <a:tint val="67000"/>
              </a:schemeClr>
            </a:gs>
            <a:gs pos="50000">
              <a:schemeClr val="accent2">
                <a:hueOff val="-502884"/>
                <a:satOff val="2533"/>
                <a:lumOff val="261"/>
                <a:alphaOff val="0"/>
                <a:lumMod val="105000"/>
                <a:satMod val="103000"/>
                <a:tint val="73000"/>
              </a:schemeClr>
            </a:gs>
            <a:gs pos="100000">
              <a:schemeClr val="accent2">
                <a:hueOff val="-502884"/>
                <a:satOff val="2533"/>
                <a:lumOff val="261"/>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83854" tIns="0" rIns="283854" bIns="0" numCol="1" spcCol="1270" anchor="ctr" anchorCtr="0">
          <a:noAutofit/>
        </a:bodyPr>
        <a:lstStyle/>
        <a:p>
          <a:pPr marL="0" lvl="0" indent="0" algn="l" defTabSz="533400">
            <a:lnSpc>
              <a:spcPct val="90000"/>
            </a:lnSpc>
            <a:spcBef>
              <a:spcPct val="0"/>
            </a:spcBef>
            <a:spcAft>
              <a:spcPct val="35000"/>
            </a:spcAft>
            <a:buNone/>
          </a:pPr>
          <a:r>
            <a:rPr lang="en-US" sz="1200" b="1" i="1" kern="1200"/>
            <a:t>Tìm hiểu thông tin về biển số xe và phân loại biển số xe. </a:t>
          </a:r>
          <a:endParaRPr lang="en-US" sz="1200" kern="1200"/>
        </a:p>
      </dsp:txBody>
      <dsp:txXfrm>
        <a:off x="553709" y="599947"/>
        <a:ext cx="7475241" cy="319654"/>
      </dsp:txXfrm>
    </dsp:sp>
    <dsp:sp modelId="{B934FE9A-8F4C-49DC-8F24-6D1BF09E5877}">
      <dsp:nvSpPr>
        <dsp:cNvPr id="0" name=""/>
        <dsp:cNvSpPr/>
      </dsp:nvSpPr>
      <dsp:spPr>
        <a:xfrm>
          <a:off x="0" y="1304094"/>
          <a:ext cx="10728325" cy="1701000"/>
        </a:xfrm>
        <a:prstGeom prst="rect">
          <a:avLst/>
        </a:prstGeom>
        <a:solidFill>
          <a:schemeClr val="lt1">
            <a:alpha val="90000"/>
            <a:hueOff val="0"/>
            <a:satOff val="0"/>
            <a:lumOff val="0"/>
            <a:alphaOff val="0"/>
          </a:schemeClr>
        </a:solidFill>
        <a:ln w="6350" cap="flat" cmpd="sng" algn="ctr">
          <a:solidFill>
            <a:schemeClr val="accent2">
              <a:hueOff val="-1005768"/>
              <a:satOff val="5065"/>
              <a:lumOff val="52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32637" tIns="249936" rIns="832637" bIns="85344" numCol="1" spcCol="1270" anchor="t" anchorCtr="0">
          <a:noAutofit/>
        </a:bodyPr>
        <a:lstStyle/>
        <a:p>
          <a:pPr marL="114300" lvl="1" indent="-114300" algn="l" defTabSz="533400">
            <a:lnSpc>
              <a:spcPct val="90000"/>
            </a:lnSpc>
            <a:spcBef>
              <a:spcPct val="0"/>
            </a:spcBef>
            <a:spcAft>
              <a:spcPct val="15000"/>
            </a:spcAft>
            <a:buChar char="•"/>
          </a:pPr>
          <a:r>
            <a:rPr lang="en-US" sz="1200" b="1" i="1" kern="1200"/>
            <a:t>Chụp ảnh xe</a:t>
          </a:r>
          <a:endParaRPr lang="en-US" sz="1200" kern="1200"/>
        </a:p>
        <a:p>
          <a:pPr marL="114300" lvl="1" indent="-114300" algn="l" defTabSz="533400">
            <a:lnSpc>
              <a:spcPct val="90000"/>
            </a:lnSpc>
            <a:spcBef>
              <a:spcPct val="0"/>
            </a:spcBef>
            <a:spcAft>
              <a:spcPct val="15000"/>
            </a:spcAft>
            <a:buChar char="•"/>
          </a:pPr>
          <a:r>
            <a:rPr lang="en-US" sz="1200" b="1" i="1" kern="1200"/>
            <a:t>Xử lý ảnh</a:t>
          </a:r>
          <a:endParaRPr lang="en-US" sz="1200" kern="1200"/>
        </a:p>
        <a:p>
          <a:pPr marL="114300" lvl="1" indent="-114300" algn="l" defTabSz="533400">
            <a:lnSpc>
              <a:spcPct val="90000"/>
            </a:lnSpc>
            <a:spcBef>
              <a:spcPct val="0"/>
            </a:spcBef>
            <a:spcAft>
              <a:spcPct val="15000"/>
            </a:spcAft>
            <a:buChar char="•"/>
          </a:pPr>
          <a:r>
            <a:rPr lang="en-US" sz="1200" b="1" i="1" kern="1200"/>
            <a:t>Nhận diện các đối tượng</a:t>
          </a:r>
          <a:endParaRPr lang="en-US" sz="1200" kern="1200"/>
        </a:p>
        <a:p>
          <a:pPr marL="114300" lvl="1" indent="-114300" algn="l" defTabSz="533400">
            <a:lnSpc>
              <a:spcPct val="90000"/>
            </a:lnSpc>
            <a:spcBef>
              <a:spcPct val="0"/>
            </a:spcBef>
            <a:spcAft>
              <a:spcPct val="15000"/>
            </a:spcAft>
            <a:buChar char="•"/>
          </a:pPr>
          <a:r>
            <a:rPr lang="en-US" sz="1200" b="1" i="1" kern="1200"/>
            <a:t>Giảm đối tượng trùng lặp</a:t>
          </a:r>
          <a:endParaRPr lang="en-US" sz="1200" kern="1200"/>
        </a:p>
        <a:p>
          <a:pPr marL="114300" lvl="1" indent="-114300" algn="l" defTabSz="533400">
            <a:lnSpc>
              <a:spcPct val="90000"/>
            </a:lnSpc>
            <a:spcBef>
              <a:spcPct val="0"/>
            </a:spcBef>
            <a:spcAft>
              <a:spcPct val="15000"/>
            </a:spcAft>
            <a:buChar char="•"/>
          </a:pPr>
          <a:r>
            <a:rPr lang="en-US" sz="1200" b="1" i="1" kern="1200"/>
            <a:t>Khai thác biển số</a:t>
          </a:r>
          <a:endParaRPr lang="en-US" sz="1200" kern="1200"/>
        </a:p>
        <a:p>
          <a:pPr marL="114300" lvl="1" indent="-114300" algn="l" defTabSz="533400">
            <a:lnSpc>
              <a:spcPct val="90000"/>
            </a:lnSpc>
            <a:spcBef>
              <a:spcPct val="0"/>
            </a:spcBef>
            <a:spcAft>
              <a:spcPct val="15000"/>
            </a:spcAft>
            <a:buChar char="•"/>
          </a:pPr>
          <a:r>
            <a:rPr lang="en-US" sz="1200" b="1" i="1" kern="1200"/>
            <a:t>Phân đoạn ký tự</a:t>
          </a:r>
          <a:endParaRPr lang="en-US" sz="1200" kern="1200"/>
        </a:p>
        <a:p>
          <a:pPr marL="114300" lvl="1" indent="-114300" algn="l" defTabSz="533400">
            <a:lnSpc>
              <a:spcPct val="90000"/>
            </a:lnSpc>
            <a:spcBef>
              <a:spcPct val="0"/>
            </a:spcBef>
            <a:spcAft>
              <a:spcPct val="15000"/>
            </a:spcAft>
            <a:buChar char="•"/>
          </a:pPr>
          <a:r>
            <a:rPr lang="en-US" sz="1200" b="1" i="1" kern="1200"/>
            <a:t>Nhận dạng kí tự</a:t>
          </a:r>
          <a:endParaRPr lang="en-US" sz="1200" kern="1200"/>
        </a:p>
      </dsp:txBody>
      <dsp:txXfrm>
        <a:off x="0" y="1304094"/>
        <a:ext cx="10728325" cy="1701000"/>
      </dsp:txXfrm>
    </dsp:sp>
    <dsp:sp modelId="{30BFAECC-BE21-4BAA-B098-75FCA222E7DB}">
      <dsp:nvSpPr>
        <dsp:cNvPr id="0" name=""/>
        <dsp:cNvSpPr/>
      </dsp:nvSpPr>
      <dsp:spPr>
        <a:xfrm>
          <a:off x="536416" y="1126974"/>
          <a:ext cx="7509827" cy="354240"/>
        </a:xfrm>
        <a:prstGeom prst="roundRect">
          <a:avLst/>
        </a:prstGeom>
        <a:gradFill rotWithShape="0">
          <a:gsLst>
            <a:gs pos="0">
              <a:schemeClr val="accent2">
                <a:hueOff val="-1005768"/>
                <a:satOff val="5065"/>
                <a:lumOff val="523"/>
                <a:alphaOff val="0"/>
                <a:lumMod val="110000"/>
                <a:satMod val="105000"/>
                <a:tint val="67000"/>
              </a:schemeClr>
            </a:gs>
            <a:gs pos="50000">
              <a:schemeClr val="accent2">
                <a:hueOff val="-1005768"/>
                <a:satOff val="5065"/>
                <a:lumOff val="523"/>
                <a:alphaOff val="0"/>
                <a:lumMod val="105000"/>
                <a:satMod val="103000"/>
                <a:tint val="73000"/>
              </a:schemeClr>
            </a:gs>
            <a:gs pos="100000">
              <a:schemeClr val="accent2">
                <a:hueOff val="-1005768"/>
                <a:satOff val="5065"/>
                <a:lumOff val="523"/>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83854" tIns="0" rIns="283854" bIns="0" numCol="1" spcCol="1270" anchor="ctr" anchorCtr="0">
          <a:noAutofit/>
        </a:bodyPr>
        <a:lstStyle/>
        <a:p>
          <a:pPr marL="0" lvl="0" indent="0" algn="l" defTabSz="533400">
            <a:lnSpc>
              <a:spcPct val="90000"/>
            </a:lnSpc>
            <a:spcBef>
              <a:spcPct val="0"/>
            </a:spcBef>
            <a:spcAft>
              <a:spcPct val="35000"/>
            </a:spcAft>
            <a:buNone/>
          </a:pPr>
          <a:r>
            <a:rPr lang="en-US" sz="1200" b="1" i="1" kern="1200"/>
            <a:t>Tìm hiểu các công đoạn chính của bài toán nhận dạng biển số xe gồm 7 khâu chính: </a:t>
          </a:r>
          <a:endParaRPr lang="en-US" sz="1200" kern="1200"/>
        </a:p>
      </dsp:txBody>
      <dsp:txXfrm>
        <a:off x="553709" y="1144267"/>
        <a:ext cx="7475241" cy="319654"/>
      </dsp:txXfrm>
    </dsp:sp>
    <dsp:sp modelId="{4F56E326-7D1B-419D-A3FF-DE2CB09D6D88}">
      <dsp:nvSpPr>
        <dsp:cNvPr id="0" name=""/>
        <dsp:cNvSpPr/>
      </dsp:nvSpPr>
      <dsp:spPr>
        <a:xfrm>
          <a:off x="0" y="3247015"/>
          <a:ext cx="10728325" cy="302400"/>
        </a:xfrm>
        <a:prstGeom prst="rect">
          <a:avLst/>
        </a:prstGeom>
        <a:solidFill>
          <a:schemeClr val="lt1">
            <a:alpha val="90000"/>
            <a:hueOff val="0"/>
            <a:satOff val="0"/>
            <a:lumOff val="0"/>
            <a:alphaOff val="0"/>
          </a:schemeClr>
        </a:solidFill>
        <a:ln w="6350" cap="flat" cmpd="sng" algn="ctr">
          <a:solidFill>
            <a:schemeClr val="accent2">
              <a:hueOff val="-1508652"/>
              <a:satOff val="7598"/>
              <a:lumOff val="784"/>
              <a:alphaOff val="0"/>
            </a:schemeClr>
          </a:solidFill>
          <a:prstDash val="solid"/>
          <a:miter lim="800000"/>
        </a:ln>
        <a:effectLst/>
      </dsp:spPr>
      <dsp:style>
        <a:lnRef idx="1">
          <a:scrgbClr r="0" g="0" b="0"/>
        </a:lnRef>
        <a:fillRef idx="1">
          <a:scrgbClr r="0" g="0" b="0"/>
        </a:fillRef>
        <a:effectRef idx="0">
          <a:scrgbClr r="0" g="0" b="0"/>
        </a:effectRef>
        <a:fontRef idx="minor"/>
      </dsp:style>
    </dsp:sp>
    <dsp:sp modelId="{1F78A7FA-896C-49EA-ABF7-301FF5E8E710}">
      <dsp:nvSpPr>
        <dsp:cNvPr id="0" name=""/>
        <dsp:cNvSpPr/>
      </dsp:nvSpPr>
      <dsp:spPr>
        <a:xfrm>
          <a:off x="536416" y="3069895"/>
          <a:ext cx="7509827" cy="354240"/>
        </a:xfrm>
        <a:prstGeom prst="roundRect">
          <a:avLst/>
        </a:prstGeom>
        <a:gradFill rotWithShape="0">
          <a:gsLst>
            <a:gs pos="0">
              <a:schemeClr val="accent2">
                <a:hueOff val="-1508652"/>
                <a:satOff val="7598"/>
                <a:lumOff val="784"/>
                <a:alphaOff val="0"/>
                <a:lumMod val="110000"/>
                <a:satMod val="105000"/>
                <a:tint val="67000"/>
              </a:schemeClr>
            </a:gs>
            <a:gs pos="50000">
              <a:schemeClr val="accent2">
                <a:hueOff val="-1508652"/>
                <a:satOff val="7598"/>
                <a:lumOff val="784"/>
                <a:alphaOff val="0"/>
                <a:lumMod val="105000"/>
                <a:satMod val="103000"/>
                <a:tint val="73000"/>
              </a:schemeClr>
            </a:gs>
            <a:gs pos="100000">
              <a:schemeClr val="accent2">
                <a:hueOff val="-1508652"/>
                <a:satOff val="7598"/>
                <a:lumOff val="78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83854" tIns="0" rIns="283854" bIns="0" numCol="1" spcCol="1270" anchor="ctr" anchorCtr="0">
          <a:noAutofit/>
        </a:bodyPr>
        <a:lstStyle/>
        <a:p>
          <a:pPr marL="0" lvl="0" indent="0" algn="l" defTabSz="533400">
            <a:lnSpc>
              <a:spcPct val="90000"/>
            </a:lnSpc>
            <a:spcBef>
              <a:spcPct val="0"/>
            </a:spcBef>
            <a:spcAft>
              <a:spcPct val="35000"/>
            </a:spcAft>
            <a:buNone/>
          </a:pPr>
          <a:r>
            <a:rPr lang="en-US" sz="1200" b="1" i="1" kern="1200"/>
            <a:t>Cài đặt thử nghiệm.</a:t>
          </a:r>
          <a:endParaRPr lang="en-US" sz="1200" kern="1200"/>
        </a:p>
      </dsp:txBody>
      <dsp:txXfrm>
        <a:off x="553709" y="3087188"/>
        <a:ext cx="7475241" cy="31965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B5A021-1219-43EA-80CF-061CCD80DC33}">
      <dsp:nvSpPr>
        <dsp:cNvPr id="0" name=""/>
        <dsp:cNvSpPr/>
      </dsp:nvSpPr>
      <dsp:spPr>
        <a:xfrm>
          <a:off x="0" y="0"/>
          <a:ext cx="6188689" cy="0"/>
        </a:xfrm>
        <a:prstGeom prst="line">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739A9E50-8A93-4DB5-88D3-DDD522EA5E6D}">
      <dsp:nvSpPr>
        <dsp:cNvPr id="0" name=""/>
        <dsp:cNvSpPr/>
      </dsp:nvSpPr>
      <dsp:spPr>
        <a:xfrm>
          <a:off x="0" y="0"/>
          <a:ext cx="6188689" cy="6761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baseline="0"/>
            <a:t>Tăng độ chính xác</a:t>
          </a:r>
          <a:endParaRPr lang="en-US" sz="2600" kern="1200"/>
        </a:p>
      </dsp:txBody>
      <dsp:txXfrm>
        <a:off x="0" y="0"/>
        <a:ext cx="6188689" cy="676166"/>
      </dsp:txXfrm>
    </dsp:sp>
    <dsp:sp modelId="{404D6006-006C-49E3-9707-0342AE71B9BC}">
      <dsp:nvSpPr>
        <dsp:cNvPr id="0" name=""/>
        <dsp:cNvSpPr/>
      </dsp:nvSpPr>
      <dsp:spPr>
        <a:xfrm>
          <a:off x="0" y="676167"/>
          <a:ext cx="6188689" cy="0"/>
        </a:xfrm>
        <a:prstGeom prst="line">
          <a:avLst/>
        </a:prstGeom>
        <a:gradFill rotWithShape="0">
          <a:gsLst>
            <a:gs pos="0">
              <a:schemeClr val="accent5">
                <a:hueOff val="-213574"/>
                <a:satOff val="1086"/>
                <a:lumOff val="-476"/>
                <a:alphaOff val="0"/>
                <a:lumMod val="110000"/>
                <a:satMod val="105000"/>
                <a:tint val="67000"/>
              </a:schemeClr>
            </a:gs>
            <a:gs pos="50000">
              <a:schemeClr val="accent5">
                <a:hueOff val="-213574"/>
                <a:satOff val="1086"/>
                <a:lumOff val="-476"/>
                <a:alphaOff val="0"/>
                <a:lumMod val="105000"/>
                <a:satMod val="103000"/>
                <a:tint val="73000"/>
              </a:schemeClr>
            </a:gs>
            <a:gs pos="100000">
              <a:schemeClr val="accent5">
                <a:hueOff val="-213574"/>
                <a:satOff val="1086"/>
                <a:lumOff val="-476"/>
                <a:alphaOff val="0"/>
                <a:lumMod val="105000"/>
                <a:satMod val="109000"/>
                <a:tint val="81000"/>
              </a:schemeClr>
            </a:gs>
          </a:gsLst>
          <a:lin ang="5400000" scaled="0"/>
        </a:gradFill>
        <a:ln w="6350" cap="flat" cmpd="sng" algn="ctr">
          <a:solidFill>
            <a:schemeClr val="accent5">
              <a:hueOff val="-213574"/>
              <a:satOff val="1086"/>
              <a:lumOff val="-476"/>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4EAF5D5E-7B21-4CA8-9DC7-6B53E57105CF}">
      <dsp:nvSpPr>
        <dsp:cNvPr id="0" name=""/>
        <dsp:cNvSpPr/>
      </dsp:nvSpPr>
      <dsp:spPr>
        <a:xfrm>
          <a:off x="0" y="676166"/>
          <a:ext cx="6188689" cy="6761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baseline="0"/>
            <a:t>Xử lý dữ liệu đa dạng hơn</a:t>
          </a:r>
          <a:endParaRPr lang="en-US" sz="2600" kern="1200"/>
        </a:p>
      </dsp:txBody>
      <dsp:txXfrm>
        <a:off x="0" y="676166"/>
        <a:ext cx="6188689" cy="676166"/>
      </dsp:txXfrm>
    </dsp:sp>
    <dsp:sp modelId="{DFB9A797-74BE-4BAA-B6BF-0E9C7C6CE989}">
      <dsp:nvSpPr>
        <dsp:cNvPr id="0" name=""/>
        <dsp:cNvSpPr/>
      </dsp:nvSpPr>
      <dsp:spPr>
        <a:xfrm>
          <a:off x="0" y="1352334"/>
          <a:ext cx="6188689" cy="0"/>
        </a:xfrm>
        <a:prstGeom prst="line">
          <a:avLst/>
        </a:prstGeom>
        <a:gradFill rotWithShape="0">
          <a:gsLst>
            <a:gs pos="0">
              <a:schemeClr val="accent5">
                <a:hueOff val="-427147"/>
                <a:satOff val="2171"/>
                <a:lumOff val="-952"/>
                <a:alphaOff val="0"/>
                <a:lumMod val="110000"/>
                <a:satMod val="105000"/>
                <a:tint val="67000"/>
              </a:schemeClr>
            </a:gs>
            <a:gs pos="50000">
              <a:schemeClr val="accent5">
                <a:hueOff val="-427147"/>
                <a:satOff val="2171"/>
                <a:lumOff val="-952"/>
                <a:alphaOff val="0"/>
                <a:lumMod val="105000"/>
                <a:satMod val="103000"/>
                <a:tint val="73000"/>
              </a:schemeClr>
            </a:gs>
            <a:gs pos="100000">
              <a:schemeClr val="accent5">
                <a:hueOff val="-427147"/>
                <a:satOff val="2171"/>
                <a:lumOff val="-952"/>
                <a:alphaOff val="0"/>
                <a:lumMod val="105000"/>
                <a:satMod val="109000"/>
                <a:tint val="81000"/>
              </a:schemeClr>
            </a:gs>
          </a:gsLst>
          <a:lin ang="5400000" scaled="0"/>
        </a:gradFill>
        <a:ln w="6350" cap="flat" cmpd="sng" algn="ctr">
          <a:solidFill>
            <a:schemeClr val="accent5">
              <a:hueOff val="-427147"/>
              <a:satOff val="2171"/>
              <a:lumOff val="-952"/>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A847CF69-2016-49A1-ACEC-8976F986A9AD}">
      <dsp:nvSpPr>
        <dsp:cNvPr id="0" name=""/>
        <dsp:cNvSpPr/>
      </dsp:nvSpPr>
      <dsp:spPr>
        <a:xfrm>
          <a:off x="0" y="1352333"/>
          <a:ext cx="6188689" cy="6761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baseline="0"/>
            <a:t>Tối ưu hóa tính toán</a:t>
          </a:r>
          <a:endParaRPr lang="en-US" sz="2600" kern="1200"/>
        </a:p>
      </dsp:txBody>
      <dsp:txXfrm>
        <a:off x="0" y="1352333"/>
        <a:ext cx="6188689" cy="676166"/>
      </dsp:txXfrm>
    </dsp:sp>
    <dsp:sp modelId="{4632C874-E116-4C06-A6CB-1F53E541A7B3}">
      <dsp:nvSpPr>
        <dsp:cNvPr id="0" name=""/>
        <dsp:cNvSpPr/>
      </dsp:nvSpPr>
      <dsp:spPr>
        <a:xfrm>
          <a:off x="0" y="2028500"/>
          <a:ext cx="6188689" cy="0"/>
        </a:xfrm>
        <a:prstGeom prst="line">
          <a:avLst/>
        </a:prstGeom>
        <a:gradFill rotWithShape="0">
          <a:gsLst>
            <a:gs pos="0">
              <a:schemeClr val="accent5">
                <a:hueOff val="-640721"/>
                <a:satOff val="3257"/>
                <a:lumOff val="-1428"/>
                <a:alphaOff val="0"/>
                <a:lumMod val="110000"/>
                <a:satMod val="105000"/>
                <a:tint val="67000"/>
              </a:schemeClr>
            </a:gs>
            <a:gs pos="50000">
              <a:schemeClr val="accent5">
                <a:hueOff val="-640721"/>
                <a:satOff val="3257"/>
                <a:lumOff val="-1428"/>
                <a:alphaOff val="0"/>
                <a:lumMod val="105000"/>
                <a:satMod val="103000"/>
                <a:tint val="73000"/>
              </a:schemeClr>
            </a:gs>
            <a:gs pos="100000">
              <a:schemeClr val="accent5">
                <a:hueOff val="-640721"/>
                <a:satOff val="3257"/>
                <a:lumOff val="-1428"/>
                <a:alphaOff val="0"/>
                <a:lumMod val="105000"/>
                <a:satMod val="109000"/>
                <a:tint val="81000"/>
              </a:schemeClr>
            </a:gs>
          </a:gsLst>
          <a:lin ang="5400000" scaled="0"/>
        </a:gradFill>
        <a:ln w="6350" cap="flat" cmpd="sng" algn="ctr">
          <a:solidFill>
            <a:schemeClr val="accent5">
              <a:hueOff val="-640721"/>
              <a:satOff val="3257"/>
              <a:lumOff val="-1428"/>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7D4CF48C-7F2A-4D0A-8C98-547D8DEC4D76}">
      <dsp:nvSpPr>
        <dsp:cNvPr id="0" name=""/>
        <dsp:cNvSpPr/>
      </dsp:nvSpPr>
      <dsp:spPr>
        <a:xfrm>
          <a:off x="0" y="2028500"/>
          <a:ext cx="6188689" cy="6761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baseline="0"/>
            <a:t>Kết hợp với phương pháp xử lý văn bản</a:t>
          </a:r>
          <a:endParaRPr lang="en-US" sz="2600" kern="1200"/>
        </a:p>
      </dsp:txBody>
      <dsp:txXfrm>
        <a:off x="0" y="2028500"/>
        <a:ext cx="6188689" cy="676166"/>
      </dsp:txXfrm>
    </dsp:sp>
    <dsp:sp modelId="{E7DA5657-AE99-482B-8CAB-B85273C60985}">
      <dsp:nvSpPr>
        <dsp:cNvPr id="0" name=""/>
        <dsp:cNvSpPr/>
      </dsp:nvSpPr>
      <dsp:spPr>
        <a:xfrm>
          <a:off x="0" y="2704668"/>
          <a:ext cx="6188689" cy="0"/>
        </a:xfrm>
        <a:prstGeom prst="line">
          <a:avLst/>
        </a:prstGeom>
        <a:gradFill rotWithShape="0">
          <a:gsLst>
            <a:gs pos="0">
              <a:schemeClr val="accent5">
                <a:hueOff val="-854294"/>
                <a:satOff val="4342"/>
                <a:lumOff val="-1905"/>
                <a:alphaOff val="0"/>
                <a:lumMod val="110000"/>
                <a:satMod val="105000"/>
                <a:tint val="67000"/>
              </a:schemeClr>
            </a:gs>
            <a:gs pos="50000">
              <a:schemeClr val="accent5">
                <a:hueOff val="-854294"/>
                <a:satOff val="4342"/>
                <a:lumOff val="-1905"/>
                <a:alphaOff val="0"/>
                <a:lumMod val="105000"/>
                <a:satMod val="103000"/>
                <a:tint val="73000"/>
              </a:schemeClr>
            </a:gs>
            <a:gs pos="100000">
              <a:schemeClr val="accent5">
                <a:hueOff val="-854294"/>
                <a:satOff val="4342"/>
                <a:lumOff val="-1905"/>
                <a:alphaOff val="0"/>
                <a:lumMod val="105000"/>
                <a:satMod val="109000"/>
                <a:tint val="81000"/>
              </a:schemeClr>
            </a:gs>
          </a:gsLst>
          <a:lin ang="5400000" scaled="0"/>
        </a:gradFill>
        <a:ln w="6350" cap="flat" cmpd="sng" algn="ctr">
          <a:solidFill>
            <a:schemeClr val="accent5">
              <a:hueOff val="-854294"/>
              <a:satOff val="4342"/>
              <a:lumOff val="-1905"/>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1C66965D-24B9-481F-988F-372182A20008}">
      <dsp:nvSpPr>
        <dsp:cNvPr id="0" name=""/>
        <dsp:cNvSpPr/>
      </dsp:nvSpPr>
      <dsp:spPr>
        <a:xfrm>
          <a:off x="0" y="2704667"/>
          <a:ext cx="6188689" cy="6761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baseline="0"/>
            <a:t>Tích hợp học sâu</a:t>
          </a:r>
          <a:endParaRPr lang="en-US" sz="2600" kern="1200"/>
        </a:p>
      </dsp:txBody>
      <dsp:txXfrm>
        <a:off x="0" y="2704667"/>
        <a:ext cx="6188689" cy="676166"/>
      </dsp:txXfrm>
    </dsp:sp>
    <dsp:sp modelId="{AB32878D-4A17-4497-844D-BF24CF421E23}">
      <dsp:nvSpPr>
        <dsp:cNvPr id="0" name=""/>
        <dsp:cNvSpPr/>
      </dsp:nvSpPr>
      <dsp:spPr>
        <a:xfrm>
          <a:off x="0" y="3380834"/>
          <a:ext cx="6188689" cy="0"/>
        </a:xfrm>
        <a:prstGeom prst="line">
          <a:avLst/>
        </a:prstGeom>
        <a:gradFill rotWithShape="0">
          <a:gsLst>
            <a:gs pos="0">
              <a:schemeClr val="accent5">
                <a:hueOff val="-1067868"/>
                <a:satOff val="5428"/>
                <a:lumOff val="-2381"/>
                <a:alphaOff val="0"/>
                <a:lumMod val="110000"/>
                <a:satMod val="105000"/>
                <a:tint val="67000"/>
              </a:schemeClr>
            </a:gs>
            <a:gs pos="50000">
              <a:schemeClr val="accent5">
                <a:hueOff val="-1067868"/>
                <a:satOff val="5428"/>
                <a:lumOff val="-2381"/>
                <a:alphaOff val="0"/>
                <a:lumMod val="105000"/>
                <a:satMod val="103000"/>
                <a:tint val="73000"/>
              </a:schemeClr>
            </a:gs>
            <a:gs pos="100000">
              <a:schemeClr val="accent5">
                <a:hueOff val="-1067868"/>
                <a:satOff val="5428"/>
                <a:lumOff val="-2381"/>
                <a:alphaOff val="0"/>
                <a:lumMod val="105000"/>
                <a:satMod val="109000"/>
                <a:tint val="81000"/>
              </a:schemeClr>
            </a:gs>
          </a:gsLst>
          <a:lin ang="5400000" scaled="0"/>
        </a:gradFill>
        <a:ln w="6350" cap="flat" cmpd="sng" algn="ctr">
          <a:solidFill>
            <a:schemeClr val="accent5">
              <a:hueOff val="-1067868"/>
              <a:satOff val="5428"/>
              <a:lumOff val="-2381"/>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07F7A86D-0958-4DC7-935F-60425B17852F}">
      <dsp:nvSpPr>
        <dsp:cNvPr id="0" name=""/>
        <dsp:cNvSpPr/>
      </dsp:nvSpPr>
      <dsp:spPr>
        <a:xfrm>
          <a:off x="0" y="3380834"/>
          <a:ext cx="6188689" cy="6761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baseline="0"/>
            <a:t>Đa nhiệm hóa</a:t>
          </a:r>
          <a:endParaRPr lang="en-US" sz="2600" kern="1200"/>
        </a:p>
      </dsp:txBody>
      <dsp:txXfrm>
        <a:off x="0" y="3380834"/>
        <a:ext cx="6188689" cy="676166"/>
      </dsp:txXfrm>
    </dsp:sp>
    <dsp:sp modelId="{0463891B-39B1-40F4-A286-4467D27755AA}">
      <dsp:nvSpPr>
        <dsp:cNvPr id="0" name=""/>
        <dsp:cNvSpPr/>
      </dsp:nvSpPr>
      <dsp:spPr>
        <a:xfrm>
          <a:off x="0" y="4057001"/>
          <a:ext cx="6188689" cy="0"/>
        </a:xfrm>
        <a:prstGeom prst="line">
          <a:avLst/>
        </a:prstGeom>
        <a:gradFill rotWithShape="0">
          <a:gsLst>
            <a:gs pos="0">
              <a:schemeClr val="accent5">
                <a:hueOff val="-1281441"/>
                <a:satOff val="6513"/>
                <a:lumOff val="-2857"/>
                <a:alphaOff val="0"/>
                <a:lumMod val="110000"/>
                <a:satMod val="105000"/>
                <a:tint val="67000"/>
              </a:schemeClr>
            </a:gs>
            <a:gs pos="50000">
              <a:schemeClr val="accent5">
                <a:hueOff val="-1281441"/>
                <a:satOff val="6513"/>
                <a:lumOff val="-2857"/>
                <a:alphaOff val="0"/>
                <a:lumMod val="105000"/>
                <a:satMod val="103000"/>
                <a:tint val="73000"/>
              </a:schemeClr>
            </a:gs>
            <a:gs pos="100000">
              <a:schemeClr val="accent5">
                <a:hueOff val="-1281441"/>
                <a:satOff val="6513"/>
                <a:lumOff val="-2857"/>
                <a:alphaOff val="0"/>
                <a:lumMod val="105000"/>
                <a:satMod val="109000"/>
                <a:tint val="81000"/>
              </a:schemeClr>
            </a:gs>
          </a:gsLst>
          <a:lin ang="5400000" scaled="0"/>
        </a:gradFill>
        <a:ln w="6350" cap="flat" cmpd="sng" algn="ctr">
          <a:solidFill>
            <a:schemeClr val="accent5">
              <a:hueOff val="-1281441"/>
              <a:satOff val="6513"/>
              <a:lumOff val="-2857"/>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77BFC691-6D7B-45C8-8F32-2F35FB2DC68A}">
      <dsp:nvSpPr>
        <dsp:cNvPr id="0" name=""/>
        <dsp:cNvSpPr/>
      </dsp:nvSpPr>
      <dsp:spPr>
        <a:xfrm>
          <a:off x="0" y="4057001"/>
          <a:ext cx="6188689" cy="6761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baseline="0"/>
            <a:t>Tăng cường học máy</a:t>
          </a:r>
          <a:endParaRPr lang="en-US" sz="2600" kern="1200"/>
        </a:p>
      </dsp:txBody>
      <dsp:txXfrm>
        <a:off x="0" y="4057001"/>
        <a:ext cx="6188689" cy="676166"/>
      </dsp:txXfrm>
    </dsp:sp>
    <dsp:sp modelId="{AEE4D61E-FBE5-49A2-90F5-2AF049938007}">
      <dsp:nvSpPr>
        <dsp:cNvPr id="0" name=""/>
        <dsp:cNvSpPr/>
      </dsp:nvSpPr>
      <dsp:spPr>
        <a:xfrm>
          <a:off x="0" y="4733168"/>
          <a:ext cx="6188689" cy="0"/>
        </a:xfrm>
        <a:prstGeom prst="line">
          <a:avLst/>
        </a:prstGeom>
        <a:gradFill rotWithShape="0">
          <a:gsLst>
            <a:gs pos="0">
              <a:schemeClr val="accent5">
                <a:hueOff val="-1495015"/>
                <a:satOff val="7599"/>
                <a:lumOff val="-3333"/>
                <a:alphaOff val="0"/>
                <a:lumMod val="110000"/>
                <a:satMod val="105000"/>
                <a:tint val="67000"/>
              </a:schemeClr>
            </a:gs>
            <a:gs pos="50000">
              <a:schemeClr val="accent5">
                <a:hueOff val="-1495015"/>
                <a:satOff val="7599"/>
                <a:lumOff val="-3333"/>
                <a:alphaOff val="0"/>
                <a:lumMod val="105000"/>
                <a:satMod val="103000"/>
                <a:tint val="73000"/>
              </a:schemeClr>
            </a:gs>
            <a:gs pos="100000">
              <a:schemeClr val="accent5">
                <a:hueOff val="-1495015"/>
                <a:satOff val="7599"/>
                <a:lumOff val="-3333"/>
                <a:alphaOff val="0"/>
                <a:lumMod val="105000"/>
                <a:satMod val="109000"/>
                <a:tint val="81000"/>
              </a:schemeClr>
            </a:gs>
          </a:gsLst>
          <a:lin ang="5400000" scaled="0"/>
        </a:gradFill>
        <a:ln w="6350" cap="flat" cmpd="sng" algn="ctr">
          <a:solidFill>
            <a:schemeClr val="accent5">
              <a:hueOff val="-1495015"/>
              <a:satOff val="7599"/>
              <a:lumOff val="-3333"/>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8F75DDE2-E2FD-453B-92C3-F69EE4F53124}">
      <dsp:nvSpPr>
        <dsp:cNvPr id="0" name=""/>
        <dsp:cNvSpPr/>
      </dsp:nvSpPr>
      <dsp:spPr>
        <a:xfrm>
          <a:off x="0" y="4733168"/>
          <a:ext cx="6188689" cy="6761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baseline="0"/>
            <a:t>Ứng dụng trong thực tế</a:t>
          </a:r>
          <a:endParaRPr lang="en-US" sz="2600" kern="1200"/>
        </a:p>
      </dsp:txBody>
      <dsp:txXfrm>
        <a:off x="0" y="4733168"/>
        <a:ext cx="6188689" cy="6761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B4A02B-7D4D-4D2A-8102-BAF733985B8A}">
      <dsp:nvSpPr>
        <dsp:cNvPr id="0" name=""/>
        <dsp:cNvSpPr/>
      </dsp:nvSpPr>
      <dsp:spPr>
        <a:xfrm>
          <a:off x="887844" y="0"/>
          <a:ext cx="3216273" cy="3216273"/>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8F8FE0-DC7A-4CB1-90A7-A1DD10E5A8DC}">
      <dsp:nvSpPr>
        <dsp:cNvPr id="0" name=""/>
        <dsp:cNvSpPr/>
      </dsp:nvSpPr>
      <dsp:spPr>
        <a:xfrm>
          <a:off x="1193390" y="305545"/>
          <a:ext cx="1254346" cy="125434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ANPR là gì?</a:t>
          </a:r>
          <a:endParaRPr lang="en-US" sz="1200" kern="1200"/>
        </a:p>
      </dsp:txBody>
      <dsp:txXfrm>
        <a:off x="1254622" y="366777"/>
        <a:ext cx="1131882" cy="1131882"/>
      </dsp:txXfrm>
    </dsp:sp>
    <dsp:sp modelId="{5EB27785-198B-4AEE-9E03-7ECAD5776F6F}">
      <dsp:nvSpPr>
        <dsp:cNvPr id="0" name=""/>
        <dsp:cNvSpPr/>
      </dsp:nvSpPr>
      <dsp:spPr>
        <a:xfrm>
          <a:off x="2544225" y="305545"/>
          <a:ext cx="1254346" cy="125434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Thành phần cơ bản của một hệ thống nhận diện biển số xe tự động</a:t>
          </a:r>
          <a:endParaRPr lang="en-US" sz="1200" kern="1200"/>
        </a:p>
      </dsp:txBody>
      <dsp:txXfrm>
        <a:off x="2605457" y="366777"/>
        <a:ext cx="1131882" cy="1131882"/>
      </dsp:txXfrm>
    </dsp:sp>
    <dsp:sp modelId="{C5362F5D-E309-49F3-86E2-CC1523892A61}">
      <dsp:nvSpPr>
        <dsp:cNvPr id="0" name=""/>
        <dsp:cNvSpPr/>
      </dsp:nvSpPr>
      <dsp:spPr>
        <a:xfrm>
          <a:off x="1193390" y="1656380"/>
          <a:ext cx="1254346" cy="125434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1" kern="1200"/>
            <a:t>Cách hoạt động của ANPR</a:t>
          </a:r>
          <a:endParaRPr lang="en-US" sz="1200" kern="1200"/>
        </a:p>
      </dsp:txBody>
      <dsp:txXfrm>
        <a:off x="1254622" y="1717612"/>
        <a:ext cx="1131882" cy="1131882"/>
      </dsp:txXfrm>
    </dsp:sp>
    <dsp:sp modelId="{F0E610A1-6A36-4AB9-AC9C-2287486FA50F}">
      <dsp:nvSpPr>
        <dsp:cNvPr id="0" name=""/>
        <dsp:cNvSpPr/>
      </dsp:nvSpPr>
      <dsp:spPr>
        <a:xfrm>
          <a:off x="2544225" y="1656380"/>
          <a:ext cx="1254346" cy="125434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1" kern="1200"/>
            <a:t>Thực thi Deep Learning trong ANPR</a:t>
          </a:r>
          <a:endParaRPr lang="en-US" sz="1200" kern="1200"/>
        </a:p>
      </dsp:txBody>
      <dsp:txXfrm>
        <a:off x="2605457" y="1717612"/>
        <a:ext cx="1131882" cy="11318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C18674-63CD-48D4-8457-C4BA425BA1B6}">
      <dsp:nvSpPr>
        <dsp:cNvPr id="0" name=""/>
        <dsp:cNvSpPr/>
      </dsp:nvSpPr>
      <dsp:spPr>
        <a:xfrm>
          <a:off x="0" y="18555"/>
          <a:ext cx="6188689" cy="1708181"/>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b="1" kern="1200"/>
            <a:t>Yolo v3</a:t>
          </a:r>
          <a:endParaRPr lang="en-US" sz="4300" kern="1200"/>
        </a:p>
      </dsp:txBody>
      <dsp:txXfrm>
        <a:off x="83387" y="101942"/>
        <a:ext cx="6021915" cy="1541407"/>
      </dsp:txXfrm>
    </dsp:sp>
    <dsp:sp modelId="{4083FB71-BB61-4CF5-BABD-DA770A0FDF3F}">
      <dsp:nvSpPr>
        <dsp:cNvPr id="0" name=""/>
        <dsp:cNvSpPr/>
      </dsp:nvSpPr>
      <dsp:spPr>
        <a:xfrm>
          <a:off x="0" y="1850577"/>
          <a:ext cx="6188689" cy="1708181"/>
        </a:xfrm>
        <a:prstGeom prst="roundRect">
          <a:avLst/>
        </a:prstGeom>
        <a:gradFill rotWithShape="0">
          <a:gsLst>
            <a:gs pos="0">
              <a:schemeClr val="accent5">
                <a:hueOff val="-747507"/>
                <a:satOff val="3800"/>
                <a:lumOff val="-1667"/>
                <a:alphaOff val="0"/>
                <a:lumMod val="110000"/>
                <a:satMod val="105000"/>
                <a:tint val="67000"/>
              </a:schemeClr>
            </a:gs>
            <a:gs pos="50000">
              <a:schemeClr val="accent5">
                <a:hueOff val="-747507"/>
                <a:satOff val="3800"/>
                <a:lumOff val="-1667"/>
                <a:alphaOff val="0"/>
                <a:lumMod val="105000"/>
                <a:satMod val="103000"/>
                <a:tint val="73000"/>
              </a:schemeClr>
            </a:gs>
            <a:gs pos="100000">
              <a:schemeClr val="accent5">
                <a:hueOff val="-747507"/>
                <a:satOff val="3800"/>
                <a:lumOff val="-1667"/>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b="1" kern="1200"/>
            <a:t>EasyOcr (Nhận diện ký tự)</a:t>
          </a:r>
          <a:endParaRPr lang="en-US" sz="4300" kern="1200"/>
        </a:p>
      </dsp:txBody>
      <dsp:txXfrm>
        <a:off x="83387" y="1933964"/>
        <a:ext cx="6021915" cy="1541407"/>
      </dsp:txXfrm>
    </dsp:sp>
    <dsp:sp modelId="{E4C309A6-6A13-4FCA-8448-C3AB5ADAB0DD}">
      <dsp:nvSpPr>
        <dsp:cNvPr id="0" name=""/>
        <dsp:cNvSpPr/>
      </dsp:nvSpPr>
      <dsp:spPr>
        <a:xfrm>
          <a:off x="0" y="3682598"/>
          <a:ext cx="6188689" cy="1708181"/>
        </a:xfrm>
        <a:prstGeom prst="roundRect">
          <a:avLst/>
        </a:prstGeom>
        <a:gradFill rotWithShape="0">
          <a:gsLst>
            <a:gs pos="0">
              <a:schemeClr val="accent5">
                <a:hueOff val="-1495015"/>
                <a:satOff val="7599"/>
                <a:lumOff val="-3333"/>
                <a:alphaOff val="0"/>
                <a:lumMod val="110000"/>
                <a:satMod val="105000"/>
                <a:tint val="67000"/>
              </a:schemeClr>
            </a:gs>
            <a:gs pos="50000">
              <a:schemeClr val="accent5">
                <a:hueOff val="-1495015"/>
                <a:satOff val="7599"/>
                <a:lumOff val="-3333"/>
                <a:alphaOff val="0"/>
                <a:lumMod val="105000"/>
                <a:satMod val="103000"/>
                <a:tint val="73000"/>
              </a:schemeClr>
            </a:gs>
            <a:gs pos="100000">
              <a:schemeClr val="accent5">
                <a:hueOff val="-1495015"/>
                <a:satOff val="7599"/>
                <a:lumOff val="-3333"/>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b="1" kern="1200"/>
            <a:t>Các thư viện và module hỗ trợ khác</a:t>
          </a:r>
          <a:endParaRPr lang="en-US" sz="4300" kern="1200"/>
        </a:p>
      </dsp:txBody>
      <dsp:txXfrm>
        <a:off x="83387" y="3765985"/>
        <a:ext cx="6021915" cy="15414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1C9622-9E97-4744-9DE7-846972C099E7}">
      <dsp:nvSpPr>
        <dsp:cNvPr id="0" name=""/>
        <dsp:cNvSpPr/>
      </dsp:nvSpPr>
      <dsp:spPr>
        <a:xfrm>
          <a:off x="0" y="879017"/>
          <a:ext cx="6188689" cy="16228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DD6750-818E-4F50-AFB3-2B27C866B9E7}">
      <dsp:nvSpPr>
        <dsp:cNvPr id="0" name=""/>
        <dsp:cNvSpPr/>
      </dsp:nvSpPr>
      <dsp:spPr>
        <a:xfrm>
          <a:off x="490897" y="1244147"/>
          <a:ext cx="892540" cy="8925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4A3CD0-2054-4E0C-B077-AC66CAEB63B3}">
      <dsp:nvSpPr>
        <dsp:cNvPr id="0" name=""/>
        <dsp:cNvSpPr/>
      </dsp:nvSpPr>
      <dsp:spPr>
        <a:xfrm>
          <a:off x="1874334" y="879017"/>
          <a:ext cx="4314354" cy="1622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746" tIns="171746" rIns="171746" bIns="171746" numCol="1" spcCol="1270" anchor="ctr" anchorCtr="0">
          <a:noAutofit/>
        </a:bodyPr>
        <a:lstStyle/>
        <a:p>
          <a:pPr marL="0" lvl="0" indent="0" algn="l" defTabSz="1111250">
            <a:lnSpc>
              <a:spcPct val="90000"/>
            </a:lnSpc>
            <a:spcBef>
              <a:spcPct val="0"/>
            </a:spcBef>
            <a:spcAft>
              <a:spcPct val="35000"/>
            </a:spcAft>
            <a:buNone/>
          </a:pPr>
          <a:r>
            <a:rPr lang="en-US" sz="2500" kern="1200"/>
            <a:t>Yolo v3 là gì?</a:t>
          </a:r>
        </a:p>
      </dsp:txBody>
      <dsp:txXfrm>
        <a:off x="1874334" y="879017"/>
        <a:ext cx="4314354" cy="1622800"/>
      </dsp:txXfrm>
    </dsp:sp>
    <dsp:sp modelId="{DF262A5F-F6AF-4231-9A10-4EDD8C11F364}">
      <dsp:nvSpPr>
        <dsp:cNvPr id="0" name=""/>
        <dsp:cNvSpPr/>
      </dsp:nvSpPr>
      <dsp:spPr>
        <a:xfrm>
          <a:off x="0" y="2907518"/>
          <a:ext cx="6188689" cy="16228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40B12C-1A4F-481F-8016-D69EA2B79E04}">
      <dsp:nvSpPr>
        <dsp:cNvPr id="0" name=""/>
        <dsp:cNvSpPr/>
      </dsp:nvSpPr>
      <dsp:spPr>
        <a:xfrm>
          <a:off x="490897" y="3272648"/>
          <a:ext cx="892540" cy="8925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D40D36-6FF5-427C-AB09-99A0A21F2C07}">
      <dsp:nvSpPr>
        <dsp:cNvPr id="0" name=""/>
        <dsp:cNvSpPr/>
      </dsp:nvSpPr>
      <dsp:spPr>
        <a:xfrm>
          <a:off x="1874334" y="2907518"/>
          <a:ext cx="4314354" cy="1622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746" tIns="171746" rIns="171746" bIns="171746" numCol="1" spcCol="1270" anchor="ctr" anchorCtr="0">
          <a:noAutofit/>
        </a:bodyPr>
        <a:lstStyle/>
        <a:p>
          <a:pPr marL="0" lvl="0" indent="0" algn="l" defTabSz="1111250">
            <a:lnSpc>
              <a:spcPct val="90000"/>
            </a:lnSpc>
            <a:spcBef>
              <a:spcPct val="0"/>
            </a:spcBef>
            <a:spcAft>
              <a:spcPct val="35000"/>
            </a:spcAft>
            <a:buNone/>
          </a:pPr>
          <a:r>
            <a:rPr lang="en-US" sz="2500" kern="1200"/>
            <a:t>Cách Yolo v3 hoạt động?</a:t>
          </a:r>
        </a:p>
      </dsp:txBody>
      <dsp:txXfrm>
        <a:off x="1874334" y="2907518"/>
        <a:ext cx="4314354" cy="16228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5A5138-6303-472D-B87C-8F189E63C2FE}">
      <dsp:nvSpPr>
        <dsp:cNvPr id="0" name=""/>
        <dsp:cNvSpPr/>
      </dsp:nvSpPr>
      <dsp:spPr>
        <a:xfrm>
          <a:off x="831864" y="1397"/>
          <a:ext cx="3884827" cy="2466865"/>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6F623E8-A538-4053-B8C3-49975B4D6C9A}">
      <dsp:nvSpPr>
        <dsp:cNvPr id="0" name=""/>
        <dsp:cNvSpPr/>
      </dsp:nvSpPr>
      <dsp:spPr>
        <a:xfrm>
          <a:off x="1263511" y="411462"/>
          <a:ext cx="3884827" cy="246686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3840" tIns="243840" rIns="243840" bIns="243840" numCol="1" spcCol="1270" anchor="ctr" anchorCtr="0">
          <a:noAutofit/>
        </a:bodyPr>
        <a:lstStyle/>
        <a:p>
          <a:pPr marL="0" lvl="0" indent="0" algn="ctr" defTabSz="2844800">
            <a:lnSpc>
              <a:spcPct val="90000"/>
            </a:lnSpc>
            <a:spcBef>
              <a:spcPct val="0"/>
            </a:spcBef>
            <a:spcAft>
              <a:spcPct val="35000"/>
            </a:spcAft>
            <a:buNone/>
          </a:pPr>
          <a:r>
            <a:rPr lang="en-US" sz="6400" kern="1200"/>
            <a:t>Đọc ảnh</a:t>
          </a:r>
        </a:p>
      </dsp:txBody>
      <dsp:txXfrm>
        <a:off x="1335763" y="483714"/>
        <a:ext cx="3740323" cy="2322361"/>
      </dsp:txXfrm>
    </dsp:sp>
    <dsp:sp modelId="{DCE7606B-2DC7-4CE5-B95F-6C2430ED3A86}">
      <dsp:nvSpPr>
        <dsp:cNvPr id="0" name=""/>
        <dsp:cNvSpPr/>
      </dsp:nvSpPr>
      <dsp:spPr>
        <a:xfrm>
          <a:off x="5579986" y="1397"/>
          <a:ext cx="3884827" cy="2466865"/>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024CCF34-C677-4E71-B533-5B3B648AA736}">
      <dsp:nvSpPr>
        <dsp:cNvPr id="0" name=""/>
        <dsp:cNvSpPr/>
      </dsp:nvSpPr>
      <dsp:spPr>
        <a:xfrm>
          <a:off x="6011633" y="411462"/>
          <a:ext cx="3884827" cy="246686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3840" tIns="243840" rIns="243840" bIns="243840" numCol="1" spcCol="1270" anchor="ctr" anchorCtr="0">
          <a:noAutofit/>
        </a:bodyPr>
        <a:lstStyle/>
        <a:p>
          <a:pPr marL="0" lvl="0" indent="0" algn="ctr" defTabSz="2844800">
            <a:lnSpc>
              <a:spcPct val="90000"/>
            </a:lnSpc>
            <a:spcBef>
              <a:spcPct val="0"/>
            </a:spcBef>
            <a:spcAft>
              <a:spcPct val="35000"/>
            </a:spcAft>
            <a:buNone/>
          </a:pPr>
          <a:r>
            <a:rPr lang="en-US" sz="6400" kern="1200"/>
            <a:t>Xử lý ảnh</a:t>
          </a:r>
        </a:p>
      </dsp:txBody>
      <dsp:txXfrm>
        <a:off x="6083885" y="483714"/>
        <a:ext cx="3740323" cy="232236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94A53E-9464-40AA-AEF6-7A4B50DB2D2D}">
      <dsp:nvSpPr>
        <dsp:cNvPr id="0" name=""/>
        <dsp:cNvSpPr/>
      </dsp:nvSpPr>
      <dsp:spPr>
        <a:xfrm>
          <a:off x="0" y="1435836"/>
          <a:ext cx="6900862" cy="6300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322B255-BC3B-4527-9C60-DA2FB421E09C}">
      <dsp:nvSpPr>
        <dsp:cNvPr id="0" name=""/>
        <dsp:cNvSpPr/>
      </dsp:nvSpPr>
      <dsp:spPr>
        <a:xfrm>
          <a:off x="345043" y="1066836"/>
          <a:ext cx="4830603" cy="738000"/>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82585" tIns="0" rIns="182585" bIns="0" numCol="1" spcCol="1270" anchor="ctr" anchorCtr="0">
          <a:noAutofit/>
        </a:bodyPr>
        <a:lstStyle/>
        <a:p>
          <a:pPr marL="0" lvl="0" indent="0" algn="l" defTabSz="1111250">
            <a:lnSpc>
              <a:spcPct val="90000"/>
            </a:lnSpc>
            <a:spcBef>
              <a:spcPct val="0"/>
            </a:spcBef>
            <a:spcAft>
              <a:spcPct val="35000"/>
            </a:spcAft>
            <a:buNone/>
          </a:pPr>
          <a:r>
            <a:rPr lang="en-US" sz="2500" b="0" kern="1200" baseline="0"/>
            <a:t>Chuyển ảnh xám</a:t>
          </a:r>
          <a:endParaRPr lang="en-US" sz="2500" kern="1200"/>
        </a:p>
      </dsp:txBody>
      <dsp:txXfrm>
        <a:off x="381069" y="1102862"/>
        <a:ext cx="4758551" cy="665948"/>
      </dsp:txXfrm>
    </dsp:sp>
    <dsp:sp modelId="{0093A747-423E-487E-B753-C96B1ECE4211}">
      <dsp:nvSpPr>
        <dsp:cNvPr id="0" name=""/>
        <dsp:cNvSpPr/>
      </dsp:nvSpPr>
      <dsp:spPr>
        <a:xfrm>
          <a:off x="0" y="2569836"/>
          <a:ext cx="6900862" cy="630000"/>
        </a:xfrm>
        <a:prstGeom prst="rect">
          <a:avLst/>
        </a:prstGeom>
        <a:solidFill>
          <a:schemeClr val="lt1">
            <a:alpha val="90000"/>
            <a:hueOff val="0"/>
            <a:satOff val="0"/>
            <a:lumOff val="0"/>
            <a:alphaOff val="0"/>
          </a:schemeClr>
        </a:solidFill>
        <a:ln w="6350" cap="flat" cmpd="sng" algn="ctr">
          <a:solidFill>
            <a:schemeClr val="accent2">
              <a:hueOff val="-754326"/>
              <a:satOff val="3799"/>
              <a:lumOff val="392"/>
              <a:alphaOff val="0"/>
            </a:schemeClr>
          </a:solidFill>
          <a:prstDash val="solid"/>
          <a:miter lim="800000"/>
        </a:ln>
        <a:effectLst/>
      </dsp:spPr>
      <dsp:style>
        <a:lnRef idx="1">
          <a:scrgbClr r="0" g="0" b="0"/>
        </a:lnRef>
        <a:fillRef idx="1">
          <a:scrgbClr r="0" g="0" b="0"/>
        </a:fillRef>
        <a:effectRef idx="0">
          <a:scrgbClr r="0" g="0" b="0"/>
        </a:effectRef>
        <a:fontRef idx="minor"/>
      </dsp:style>
    </dsp:sp>
    <dsp:sp modelId="{7F626FB8-08AB-46B3-A0AA-ACEF74822122}">
      <dsp:nvSpPr>
        <dsp:cNvPr id="0" name=""/>
        <dsp:cNvSpPr/>
      </dsp:nvSpPr>
      <dsp:spPr>
        <a:xfrm>
          <a:off x="345043" y="2200836"/>
          <a:ext cx="4830603" cy="738000"/>
        </a:xfrm>
        <a:prstGeom prst="roundRect">
          <a:avLst/>
        </a:prstGeom>
        <a:gradFill rotWithShape="0">
          <a:gsLst>
            <a:gs pos="0">
              <a:schemeClr val="accent2">
                <a:hueOff val="-754326"/>
                <a:satOff val="3799"/>
                <a:lumOff val="392"/>
                <a:alphaOff val="0"/>
                <a:lumMod val="110000"/>
                <a:satMod val="105000"/>
                <a:tint val="67000"/>
              </a:schemeClr>
            </a:gs>
            <a:gs pos="50000">
              <a:schemeClr val="accent2">
                <a:hueOff val="-754326"/>
                <a:satOff val="3799"/>
                <a:lumOff val="392"/>
                <a:alphaOff val="0"/>
                <a:lumMod val="105000"/>
                <a:satMod val="103000"/>
                <a:tint val="73000"/>
              </a:schemeClr>
            </a:gs>
            <a:gs pos="100000">
              <a:schemeClr val="accent2">
                <a:hueOff val="-754326"/>
                <a:satOff val="3799"/>
                <a:lumOff val="392"/>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82585" tIns="0" rIns="182585" bIns="0" numCol="1" spcCol="1270" anchor="ctr" anchorCtr="0">
          <a:noAutofit/>
        </a:bodyPr>
        <a:lstStyle/>
        <a:p>
          <a:pPr marL="0" lvl="0" indent="0" algn="l" defTabSz="1111250">
            <a:lnSpc>
              <a:spcPct val="90000"/>
            </a:lnSpc>
            <a:spcBef>
              <a:spcPct val="0"/>
            </a:spcBef>
            <a:spcAft>
              <a:spcPct val="35000"/>
            </a:spcAft>
            <a:buNone/>
          </a:pPr>
          <a:r>
            <a:rPr lang="en-US" sz="2500" kern="1200" baseline="0"/>
            <a:t>Tăng độ tương phản</a:t>
          </a:r>
          <a:endParaRPr lang="en-US" sz="2500" kern="1200"/>
        </a:p>
      </dsp:txBody>
      <dsp:txXfrm>
        <a:off x="381069" y="2236862"/>
        <a:ext cx="4758551" cy="665948"/>
      </dsp:txXfrm>
    </dsp:sp>
    <dsp:sp modelId="{548B535E-4B9C-48B5-B390-1F3EDE532964}">
      <dsp:nvSpPr>
        <dsp:cNvPr id="0" name=""/>
        <dsp:cNvSpPr/>
      </dsp:nvSpPr>
      <dsp:spPr>
        <a:xfrm>
          <a:off x="0" y="3703837"/>
          <a:ext cx="6900862" cy="630000"/>
        </a:xfrm>
        <a:prstGeom prst="rect">
          <a:avLst/>
        </a:prstGeom>
        <a:solidFill>
          <a:schemeClr val="lt1">
            <a:alpha val="90000"/>
            <a:hueOff val="0"/>
            <a:satOff val="0"/>
            <a:lumOff val="0"/>
            <a:alphaOff val="0"/>
          </a:schemeClr>
        </a:solidFill>
        <a:ln w="6350" cap="flat" cmpd="sng" algn="ctr">
          <a:solidFill>
            <a:schemeClr val="accent2">
              <a:hueOff val="-1508652"/>
              <a:satOff val="7598"/>
              <a:lumOff val="784"/>
              <a:alphaOff val="0"/>
            </a:schemeClr>
          </a:solidFill>
          <a:prstDash val="solid"/>
          <a:miter lim="800000"/>
        </a:ln>
        <a:effectLst/>
      </dsp:spPr>
      <dsp:style>
        <a:lnRef idx="1">
          <a:scrgbClr r="0" g="0" b="0"/>
        </a:lnRef>
        <a:fillRef idx="1">
          <a:scrgbClr r="0" g="0" b="0"/>
        </a:fillRef>
        <a:effectRef idx="0">
          <a:scrgbClr r="0" g="0" b="0"/>
        </a:effectRef>
        <a:fontRef idx="minor"/>
      </dsp:style>
    </dsp:sp>
    <dsp:sp modelId="{AC14ADDF-2EEE-4CDF-B917-9B2AFE3F24DA}">
      <dsp:nvSpPr>
        <dsp:cNvPr id="0" name=""/>
        <dsp:cNvSpPr/>
      </dsp:nvSpPr>
      <dsp:spPr>
        <a:xfrm>
          <a:off x="345043" y="3334836"/>
          <a:ext cx="4830603" cy="738000"/>
        </a:xfrm>
        <a:prstGeom prst="roundRect">
          <a:avLst/>
        </a:prstGeom>
        <a:gradFill rotWithShape="0">
          <a:gsLst>
            <a:gs pos="0">
              <a:schemeClr val="accent2">
                <a:hueOff val="-1508652"/>
                <a:satOff val="7598"/>
                <a:lumOff val="784"/>
                <a:alphaOff val="0"/>
                <a:lumMod val="110000"/>
                <a:satMod val="105000"/>
                <a:tint val="67000"/>
              </a:schemeClr>
            </a:gs>
            <a:gs pos="50000">
              <a:schemeClr val="accent2">
                <a:hueOff val="-1508652"/>
                <a:satOff val="7598"/>
                <a:lumOff val="784"/>
                <a:alphaOff val="0"/>
                <a:lumMod val="105000"/>
                <a:satMod val="103000"/>
                <a:tint val="73000"/>
              </a:schemeClr>
            </a:gs>
            <a:gs pos="100000">
              <a:schemeClr val="accent2">
                <a:hueOff val="-1508652"/>
                <a:satOff val="7598"/>
                <a:lumOff val="78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82585" tIns="0" rIns="182585" bIns="0" numCol="1" spcCol="1270" anchor="ctr" anchorCtr="0">
          <a:noAutofit/>
        </a:bodyPr>
        <a:lstStyle/>
        <a:p>
          <a:pPr marL="0" lvl="0" indent="0" algn="l" defTabSz="1111250">
            <a:lnSpc>
              <a:spcPct val="90000"/>
            </a:lnSpc>
            <a:spcBef>
              <a:spcPct val="0"/>
            </a:spcBef>
            <a:spcAft>
              <a:spcPct val="35000"/>
            </a:spcAft>
            <a:buNone/>
          </a:pPr>
          <a:r>
            <a:rPr lang="en-US" sz="2500" b="0" kern="1200" baseline="0"/>
            <a:t>Giảm nhiễu bằng bộ lọc Gauss</a:t>
          </a:r>
          <a:endParaRPr lang="en-US" sz="2500" kern="1200"/>
        </a:p>
      </dsp:txBody>
      <dsp:txXfrm>
        <a:off x="381069" y="3370862"/>
        <a:ext cx="4758551" cy="66594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2DB429-3098-444A-8B01-176565AF3A8B}">
      <dsp:nvSpPr>
        <dsp:cNvPr id="0" name=""/>
        <dsp:cNvSpPr/>
      </dsp:nvSpPr>
      <dsp:spPr>
        <a:xfrm>
          <a:off x="677597" y="746076"/>
          <a:ext cx="1061109" cy="10611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6D87D1-2E95-4B95-BCC8-C4B8DE0457AE}">
      <dsp:nvSpPr>
        <dsp:cNvPr id="0" name=""/>
        <dsp:cNvSpPr/>
      </dsp:nvSpPr>
      <dsp:spPr>
        <a:xfrm>
          <a:off x="29141" y="2121673"/>
          <a:ext cx="235802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CPU: i7 10750h</a:t>
          </a:r>
        </a:p>
      </dsp:txBody>
      <dsp:txXfrm>
        <a:off x="29141" y="2121673"/>
        <a:ext cx="2358020" cy="720000"/>
      </dsp:txXfrm>
    </dsp:sp>
    <dsp:sp modelId="{75EE1065-B203-4F23-85EC-E02D19675DD2}">
      <dsp:nvSpPr>
        <dsp:cNvPr id="0" name=""/>
        <dsp:cNvSpPr/>
      </dsp:nvSpPr>
      <dsp:spPr>
        <a:xfrm>
          <a:off x="3448270" y="746076"/>
          <a:ext cx="1061109" cy="10611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E15BD9-D43F-4E90-90E3-B922F5954538}">
      <dsp:nvSpPr>
        <dsp:cNvPr id="0" name=""/>
        <dsp:cNvSpPr/>
      </dsp:nvSpPr>
      <dsp:spPr>
        <a:xfrm>
          <a:off x="2799815" y="2121673"/>
          <a:ext cx="235802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GPU:GTX-1660ti-maxq</a:t>
          </a:r>
        </a:p>
      </dsp:txBody>
      <dsp:txXfrm>
        <a:off x="2799815" y="2121673"/>
        <a:ext cx="2358020" cy="720000"/>
      </dsp:txXfrm>
    </dsp:sp>
    <dsp:sp modelId="{5B3329D5-2C67-4D06-8D99-FB2595FA577C}">
      <dsp:nvSpPr>
        <dsp:cNvPr id="0" name=""/>
        <dsp:cNvSpPr/>
      </dsp:nvSpPr>
      <dsp:spPr>
        <a:xfrm>
          <a:off x="6218944" y="746076"/>
          <a:ext cx="1061109" cy="10611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6816ED-4C0F-4D1F-99E9-633E514F73FF}">
      <dsp:nvSpPr>
        <dsp:cNvPr id="0" name=""/>
        <dsp:cNvSpPr/>
      </dsp:nvSpPr>
      <dsp:spPr>
        <a:xfrm>
          <a:off x="5570489" y="2121673"/>
          <a:ext cx="235802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RAM:16GB</a:t>
          </a:r>
        </a:p>
      </dsp:txBody>
      <dsp:txXfrm>
        <a:off x="5570489" y="2121673"/>
        <a:ext cx="2358020" cy="720000"/>
      </dsp:txXfrm>
    </dsp:sp>
    <dsp:sp modelId="{8165ADFD-356E-4D4E-B114-0AC07C5B678A}">
      <dsp:nvSpPr>
        <dsp:cNvPr id="0" name=""/>
        <dsp:cNvSpPr/>
      </dsp:nvSpPr>
      <dsp:spPr>
        <a:xfrm>
          <a:off x="8989618" y="746076"/>
          <a:ext cx="1061109" cy="106110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E3AFD2-43BB-4A2C-B61C-178BF1C8BDF2}">
      <dsp:nvSpPr>
        <dsp:cNvPr id="0" name=""/>
        <dsp:cNvSpPr/>
      </dsp:nvSpPr>
      <dsp:spPr>
        <a:xfrm>
          <a:off x="8341163" y="2121673"/>
          <a:ext cx="235802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OS:WINDOW 11</a:t>
          </a:r>
        </a:p>
      </dsp:txBody>
      <dsp:txXfrm>
        <a:off x="8341163" y="2121673"/>
        <a:ext cx="2358020" cy="720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DCC672-528F-4E2C-B496-8942D79B56CF}">
      <dsp:nvSpPr>
        <dsp:cNvPr id="0" name=""/>
        <dsp:cNvSpPr/>
      </dsp:nvSpPr>
      <dsp:spPr>
        <a:xfrm>
          <a:off x="0" y="1281767"/>
          <a:ext cx="6188689" cy="12852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54FA525B-2937-4AB9-B542-BFB1EF407111}">
      <dsp:nvSpPr>
        <dsp:cNvPr id="0" name=""/>
        <dsp:cNvSpPr/>
      </dsp:nvSpPr>
      <dsp:spPr>
        <a:xfrm>
          <a:off x="309434" y="529007"/>
          <a:ext cx="4332082" cy="1505520"/>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3742" tIns="0" rIns="163742" bIns="0" numCol="1" spcCol="1270" anchor="ctr" anchorCtr="0">
          <a:noAutofit/>
        </a:bodyPr>
        <a:lstStyle/>
        <a:p>
          <a:pPr marL="0" lvl="0" indent="0" algn="l" defTabSz="2266950">
            <a:lnSpc>
              <a:spcPct val="90000"/>
            </a:lnSpc>
            <a:spcBef>
              <a:spcPct val="0"/>
            </a:spcBef>
            <a:spcAft>
              <a:spcPct val="35000"/>
            </a:spcAft>
            <a:buNone/>
          </a:pPr>
          <a:r>
            <a:rPr lang="en-US" sz="5100" kern="1200"/>
            <a:t>Ưu điểm:</a:t>
          </a:r>
        </a:p>
      </dsp:txBody>
      <dsp:txXfrm>
        <a:off x="382927" y="602500"/>
        <a:ext cx="4185096" cy="1358534"/>
      </dsp:txXfrm>
    </dsp:sp>
    <dsp:sp modelId="{7C24557C-522A-4526-B873-693C6DD316FF}">
      <dsp:nvSpPr>
        <dsp:cNvPr id="0" name=""/>
        <dsp:cNvSpPr/>
      </dsp:nvSpPr>
      <dsp:spPr>
        <a:xfrm>
          <a:off x="0" y="3595128"/>
          <a:ext cx="6188689" cy="1285200"/>
        </a:xfrm>
        <a:prstGeom prst="rect">
          <a:avLst/>
        </a:prstGeom>
        <a:solidFill>
          <a:schemeClr val="lt1">
            <a:alpha val="90000"/>
            <a:hueOff val="0"/>
            <a:satOff val="0"/>
            <a:lumOff val="0"/>
            <a:alphaOff val="0"/>
          </a:schemeClr>
        </a:solidFill>
        <a:ln w="6350" cap="flat" cmpd="sng" algn="ctr">
          <a:solidFill>
            <a:schemeClr val="accent2">
              <a:hueOff val="-1508652"/>
              <a:satOff val="7598"/>
              <a:lumOff val="784"/>
              <a:alphaOff val="0"/>
            </a:schemeClr>
          </a:solidFill>
          <a:prstDash val="solid"/>
          <a:miter lim="800000"/>
        </a:ln>
        <a:effectLst/>
      </dsp:spPr>
      <dsp:style>
        <a:lnRef idx="1">
          <a:scrgbClr r="0" g="0" b="0"/>
        </a:lnRef>
        <a:fillRef idx="1">
          <a:scrgbClr r="0" g="0" b="0"/>
        </a:fillRef>
        <a:effectRef idx="0">
          <a:scrgbClr r="0" g="0" b="0"/>
        </a:effectRef>
        <a:fontRef idx="minor"/>
      </dsp:style>
    </dsp:sp>
    <dsp:sp modelId="{63E06722-92F7-4F70-9FDD-56ABB2AD9B55}">
      <dsp:nvSpPr>
        <dsp:cNvPr id="0" name=""/>
        <dsp:cNvSpPr/>
      </dsp:nvSpPr>
      <dsp:spPr>
        <a:xfrm>
          <a:off x="309434" y="2842368"/>
          <a:ext cx="4332082" cy="1505520"/>
        </a:xfrm>
        <a:prstGeom prst="roundRect">
          <a:avLst/>
        </a:prstGeom>
        <a:gradFill rotWithShape="0">
          <a:gsLst>
            <a:gs pos="0">
              <a:schemeClr val="accent2">
                <a:hueOff val="-1508652"/>
                <a:satOff val="7598"/>
                <a:lumOff val="784"/>
                <a:alphaOff val="0"/>
                <a:lumMod val="110000"/>
                <a:satMod val="105000"/>
                <a:tint val="67000"/>
              </a:schemeClr>
            </a:gs>
            <a:gs pos="50000">
              <a:schemeClr val="accent2">
                <a:hueOff val="-1508652"/>
                <a:satOff val="7598"/>
                <a:lumOff val="784"/>
                <a:alphaOff val="0"/>
                <a:lumMod val="105000"/>
                <a:satMod val="103000"/>
                <a:tint val="73000"/>
              </a:schemeClr>
            </a:gs>
            <a:gs pos="100000">
              <a:schemeClr val="accent2">
                <a:hueOff val="-1508652"/>
                <a:satOff val="7598"/>
                <a:lumOff val="78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3742" tIns="0" rIns="163742" bIns="0" numCol="1" spcCol="1270" anchor="ctr" anchorCtr="0">
          <a:noAutofit/>
        </a:bodyPr>
        <a:lstStyle/>
        <a:p>
          <a:pPr marL="0" lvl="0" indent="0" algn="l" defTabSz="2266950">
            <a:lnSpc>
              <a:spcPct val="90000"/>
            </a:lnSpc>
            <a:spcBef>
              <a:spcPct val="0"/>
            </a:spcBef>
            <a:spcAft>
              <a:spcPct val="35000"/>
            </a:spcAft>
            <a:buNone/>
          </a:pPr>
          <a:r>
            <a:rPr lang="en-US" sz="5100" kern="1200"/>
            <a:t>Khuyết điểm:</a:t>
          </a:r>
        </a:p>
      </dsp:txBody>
      <dsp:txXfrm>
        <a:off x="382927" y="2915861"/>
        <a:ext cx="4185096" cy="135853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69BB0A-7E99-4DBA-8360-827C5F604C67}">
      <dsp:nvSpPr>
        <dsp:cNvPr id="0" name=""/>
        <dsp:cNvSpPr/>
      </dsp:nvSpPr>
      <dsp:spPr>
        <a:xfrm>
          <a:off x="0" y="29305"/>
          <a:ext cx="6188689" cy="1305281"/>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Tính chính xác cao: Sử dụng mạng CNN cho phép trích xuất đặc trưng chính xác từ ảnh và nhận diện đối tượng với độ chính xác cao.</a:t>
          </a:r>
        </a:p>
      </dsp:txBody>
      <dsp:txXfrm>
        <a:off x="63719" y="93024"/>
        <a:ext cx="6061251" cy="1177843"/>
      </dsp:txXfrm>
    </dsp:sp>
    <dsp:sp modelId="{58694D0E-0A71-48B3-8ECE-DA692870CB81}">
      <dsp:nvSpPr>
        <dsp:cNvPr id="0" name=""/>
        <dsp:cNvSpPr/>
      </dsp:nvSpPr>
      <dsp:spPr>
        <a:xfrm>
          <a:off x="0" y="1377786"/>
          <a:ext cx="6188689" cy="1305281"/>
        </a:xfrm>
        <a:prstGeom prst="roundRect">
          <a:avLst/>
        </a:prstGeom>
        <a:gradFill rotWithShape="0">
          <a:gsLst>
            <a:gs pos="0">
              <a:schemeClr val="accent2">
                <a:hueOff val="-502884"/>
                <a:satOff val="2533"/>
                <a:lumOff val="261"/>
                <a:alphaOff val="0"/>
                <a:lumMod val="110000"/>
                <a:satMod val="105000"/>
                <a:tint val="67000"/>
              </a:schemeClr>
            </a:gs>
            <a:gs pos="50000">
              <a:schemeClr val="accent2">
                <a:hueOff val="-502884"/>
                <a:satOff val="2533"/>
                <a:lumOff val="261"/>
                <a:alphaOff val="0"/>
                <a:lumMod val="105000"/>
                <a:satMod val="103000"/>
                <a:tint val="73000"/>
              </a:schemeClr>
            </a:gs>
            <a:gs pos="100000">
              <a:schemeClr val="accent2">
                <a:hueOff val="-502884"/>
                <a:satOff val="2533"/>
                <a:lumOff val="261"/>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Xử lý thời gian thực: Kiến trúc YOLO v3 cho phép nhận diện nhanh chóng và đồng thời các đối tượng trong ảnh, với khả năng xử lý thời gian thực. Điều này hữu ích trong các ứng dụng yêu cầu tương tác và đáp ứng nhanh, như theo dõi xe, giám sát giao thông, hay quản lý bãi đỗ xe.</a:t>
          </a:r>
        </a:p>
      </dsp:txBody>
      <dsp:txXfrm>
        <a:off x="63719" y="1441505"/>
        <a:ext cx="6061251" cy="1177843"/>
      </dsp:txXfrm>
    </dsp:sp>
    <dsp:sp modelId="{C9DD4655-E58C-43C5-933D-4BCE4A451801}">
      <dsp:nvSpPr>
        <dsp:cNvPr id="0" name=""/>
        <dsp:cNvSpPr/>
      </dsp:nvSpPr>
      <dsp:spPr>
        <a:xfrm>
          <a:off x="0" y="2726267"/>
          <a:ext cx="6188689" cy="1305281"/>
        </a:xfrm>
        <a:prstGeom prst="roundRect">
          <a:avLst/>
        </a:prstGeom>
        <a:gradFill rotWithShape="0">
          <a:gsLst>
            <a:gs pos="0">
              <a:schemeClr val="accent2">
                <a:hueOff val="-1005768"/>
                <a:satOff val="5065"/>
                <a:lumOff val="523"/>
                <a:alphaOff val="0"/>
                <a:lumMod val="110000"/>
                <a:satMod val="105000"/>
                <a:tint val="67000"/>
              </a:schemeClr>
            </a:gs>
            <a:gs pos="50000">
              <a:schemeClr val="accent2">
                <a:hueOff val="-1005768"/>
                <a:satOff val="5065"/>
                <a:lumOff val="523"/>
                <a:alphaOff val="0"/>
                <a:lumMod val="105000"/>
                <a:satMod val="103000"/>
                <a:tint val="73000"/>
              </a:schemeClr>
            </a:gs>
            <a:gs pos="100000">
              <a:schemeClr val="accent2">
                <a:hueOff val="-1005768"/>
                <a:satOff val="5065"/>
                <a:lumOff val="523"/>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Kiến trúc đơn giản: YOLO v3 có kiến trúc đơn giản và dễ hiểu, với một mạng neural duy nhất để thực hiện cả quá trình nhận diện và phân loại.</a:t>
          </a:r>
        </a:p>
      </dsp:txBody>
      <dsp:txXfrm>
        <a:off x="63719" y="2789986"/>
        <a:ext cx="6061251" cy="1177843"/>
      </dsp:txXfrm>
    </dsp:sp>
    <dsp:sp modelId="{7DA8AC15-2C0B-4F38-B87B-7070D62481F2}">
      <dsp:nvSpPr>
        <dsp:cNvPr id="0" name=""/>
        <dsp:cNvSpPr/>
      </dsp:nvSpPr>
      <dsp:spPr>
        <a:xfrm>
          <a:off x="0" y="4074749"/>
          <a:ext cx="6188689" cy="1305281"/>
        </a:xfrm>
        <a:prstGeom prst="roundRect">
          <a:avLst/>
        </a:prstGeom>
        <a:gradFill rotWithShape="0">
          <a:gsLst>
            <a:gs pos="0">
              <a:schemeClr val="accent2">
                <a:hueOff val="-1508652"/>
                <a:satOff val="7598"/>
                <a:lumOff val="784"/>
                <a:alphaOff val="0"/>
                <a:lumMod val="110000"/>
                <a:satMod val="105000"/>
                <a:tint val="67000"/>
              </a:schemeClr>
            </a:gs>
            <a:gs pos="50000">
              <a:schemeClr val="accent2">
                <a:hueOff val="-1508652"/>
                <a:satOff val="7598"/>
                <a:lumOff val="784"/>
                <a:alphaOff val="0"/>
                <a:lumMod val="105000"/>
                <a:satMod val="103000"/>
                <a:tint val="73000"/>
              </a:schemeClr>
            </a:gs>
            <a:gs pos="100000">
              <a:schemeClr val="accent2">
                <a:hueOff val="-1508652"/>
                <a:satOff val="7598"/>
                <a:lumOff val="78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Xử lý đa đối tượng: YOLO v3 có khả năng nhận diện nhiều đối tượng cùng một lúc trên cùng một ảnh, không cần phải thực hiện nhiều lần quét ảnh.</a:t>
          </a:r>
        </a:p>
      </dsp:txBody>
      <dsp:txXfrm>
        <a:off x="63719" y="4138468"/>
        <a:ext cx="6061251" cy="1177843"/>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40013" y="484479"/>
            <a:ext cx="6911974" cy="2954655"/>
          </a:xfrm>
        </p:spPr>
        <p:txBody>
          <a:bodyPr anchor="b">
            <a:normAutofit/>
          </a:bodyPr>
          <a:lstStyle>
            <a:lvl1pPr algn="ctr">
              <a:defRPr sz="5600" spc="-100" baseline="0"/>
            </a:lvl1pPr>
          </a:lstStyle>
          <a:p>
            <a:r>
              <a:rPr lang="en-US"/>
              <a:t>Click to edit Master title style</a:t>
            </a:r>
            <a:endParaRPr lang="en-US" dirty="0"/>
          </a:p>
        </p:txBody>
      </p:sp>
      <p:sp>
        <p:nvSpPr>
          <p:cNvPr id="3" name="Subtitle 2"/>
          <p:cNvSpPr>
            <a:spLocks noGrp="1"/>
          </p:cNvSpPr>
          <p:nvPr>
            <p:ph type="subTitle" idx="1"/>
          </p:nvPr>
        </p:nvSpPr>
        <p:spPr>
          <a:xfrm>
            <a:off x="2640013" y="3799133"/>
            <a:ext cx="6911974" cy="1969841"/>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2395C5C9-164C-46B3-A87E-7660D39D3106}" type="datetime2">
              <a:rPr lang="en-US" smtClean="0"/>
              <a:t>Thursday, 8 June, 2023</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065984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720000" y="2636838"/>
            <a:ext cx="10728325" cy="31321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5B75179A-1E2B-41AB-B400-4F1B4022FAEE}" type="datetime2">
              <a:rPr lang="en-US" smtClean="0"/>
              <a:t>Thursday, 8 June, 2023</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742592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140486" y="720000"/>
            <a:ext cx="1477328" cy="5048975"/>
          </a:xfrm>
        </p:spPr>
        <p:txBody>
          <a:bodyPr vert="eaVert">
            <a:normAutofit/>
          </a:bodyPr>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31838" y="720000"/>
            <a:ext cx="8929614" cy="5048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05681D0F-6595-4F14-8EF3-954CD87C797B}" type="datetime2">
              <a:rPr lang="en-US" smtClean="0"/>
              <a:t>Thursday, 8 June, 2023</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554971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720000" y="2541600"/>
            <a:ext cx="10728325" cy="3227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4DDCFF8A-AAF8-4A12-8A91-9CA0EAF6CBB9}" type="datetime2">
              <a:rPr lang="en-US" smtClean="0"/>
              <a:t>Thursday, 8 June, 2023</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662348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6" cy="2879724"/>
          </a:xfrm>
        </p:spPr>
        <p:txBody>
          <a:bodyPr anchor="b">
            <a:normAutofit/>
          </a:bodyPr>
          <a:lstStyle>
            <a:lvl1pPr>
              <a:defRPr sz="5600"/>
            </a:lvl1pPr>
          </a:lstStyle>
          <a:p>
            <a:r>
              <a:rPr lang="en-US"/>
              <a:t>Click to edit Master title style</a:t>
            </a:r>
            <a:endParaRPr lang="en-US" dirty="0"/>
          </a:p>
        </p:txBody>
      </p:sp>
      <p:sp>
        <p:nvSpPr>
          <p:cNvPr id="3" name="Text Placeholder 2"/>
          <p:cNvSpPr>
            <a:spLocks noGrp="1"/>
          </p:cNvSpPr>
          <p:nvPr>
            <p:ph type="body" idx="1"/>
          </p:nvPr>
        </p:nvSpPr>
        <p:spPr>
          <a:xfrm>
            <a:off x="719910" y="3858924"/>
            <a:ext cx="10728326" cy="1919076"/>
          </a:xfrm>
        </p:spPr>
        <p:txBody>
          <a:bodyPr>
            <a:normAutofit/>
          </a:bodyPr>
          <a:lstStyle>
            <a:lvl1pPr marL="0" indent="0">
              <a:buNone/>
              <a:defRPr sz="2800">
                <a:solidFill>
                  <a:schemeClr val="tx1">
                    <a:tint val="75000"/>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ABCC25C3-021A-4B0B-8F70-0C181FE1CF45}" type="datetime2">
              <a:rPr lang="en-US" smtClean="0"/>
              <a:t>Thursday, 8 June, 2023</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450879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200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58400" y="2541600"/>
            <a:ext cx="5003801" cy="3234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0C23D88D-8CEC-4ED9-A53B-5596187D9A16}" type="datetime2">
              <a:rPr lang="en-US" smtClean="0"/>
              <a:t>Thursday, 8 June, 2023</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47489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5" cy="673005"/>
          </a:xfrm>
        </p:spPr>
        <p:txBody>
          <a:bodyPr>
            <a:normAutofit/>
          </a:bodyPr>
          <a:lstStyle/>
          <a:p>
            <a:r>
              <a:rPr lang="en-US"/>
              <a:t>Click to edit Master title style</a:t>
            </a:r>
            <a:endParaRPr lang="en-US" dirty="0"/>
          </a:p>
        </p:txBody>
      </p:sp>
      <p:sp>
        <p:nvSpPr>
          <p:cNvPr id="3" name="Text Placeholder 2"/>
          <p:cNvSpPr>
            <a:spLocks noGrp="1"/>
          </p:cNvSpPr>
          <p:nvPr>
            <p:ph type="body" idx="1"/>
          </p:nvPr>
        </p:nvSpPr>
        <p:spPr>
          <a:xfrm>
            <a:off x="720000" y="1840698"/>
            <a:ext cx="5015638" cy="565796"/>
          </a:xfrm>
        </p:spPr>
        <p:txBody>
          <a:bodyPr wrap="square"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20000" y="2541600"/>
            <a:ext cx="5003801"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400" y="1840698"/>
            <a:ext cx="5015638" cy="565796"/>
          </a:xfrm>
        </p:spPr>
        <p:txBody>
          <a:bodyPr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4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731837" y="6138000"/>
            <a:ext cx="3095626" cy="720000"/>
          </a:xfrm>
          <a:prstGeom prst="rect">
            <a:avLst/>
          </a:prstGeom>
        </p:spPr>
        <p:txBody>
          <a:bodyPr/>
          <a:lstStyle/>
          <a:p>
            <a:fld id="{D2CCD382-DFDA-4722-A27A-59C21AD112F2}" type="datetime2">
              <a:rPr lang="en-US" smtClean="0"/>
              <a:t>Thursday, 8 June, 2023</a:t>
            </a:fld>
            <a:endParaRPr lang="en-US"/>
          </a:p>
        </p:txBody>
      </p:sp>
      <p:sp>
        <p:nvSpPr>
          <p:cNvPr id="8" name="Footer Placeholder 7"/>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9" name="Slide Number Placeholder 8"/>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562303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731837" y="6138000"/>
            <a:ext cx="3095626" cy="720000"/>
          </a:xfrm>
          <a:prstGeom prst="rect">
            <a:avLst/>
          </a:prstGeom>
        </p:spPr>
        <p:txBody>
          <a:bodyPr/>
          <a:lstStyle/>
          <a:p>
            <a:fld id="{22F2A30D-1C09-413F-AAB1-38F366000715}" type="datetime2">
              <a:rPr lang="en-US" smtClean="0"/>
              <a:t>Thursday, 8 June, 2023</a:t>
            </a:fld>
            <a:endParaRPr lang="en-US"/>
          </a:p>
        </p:txBody>
      </p:sp>
      <p:sp>
        <p:nvSpPr>
          <p:cNvPr id="4" name="Footer Placeholder 3"/>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5" name="Slide Number Placeholder 4"/>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9621464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31837" y="6138000"/>
            <a:ext cx="3095626" cy="720000"/>
          </a:xfrm>
          <a:prstGeom prst="rect">
            <a:avLst/>
          </a:prstGeom>
        </p:spPr>
        <p:txBody>
          <a:bodyPr/>
          <a:lstStyle/>
          <a:p>
            <a:fld id="{6DB82B9C-D65E-4F64-95C3-B10F3B00F0D9}" type="datetime2">
              <a:rPr lang="en-US" smtClean="0"/>
              <a:t>Thursday, 8 June, 2023</a:t>
            </a:fld>
            <a:endParaRPr lang="en-US"/>
          </a:p>
        </p:txBody>
      </p:sp>
      <p:sp>
        <p:nvSpPr>
          <p:cNvPr id="3" name="Footer Placeholder 2"/>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4" name="Slide Number Placeholder 3"/>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518863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107463" cy="1477328"/>
          </a:xfrm>
        </p:spPr>
        <p:txBody>
          <a:bodyPr anchor="t" anchorCtr="0">
            <a:normAutofit/>
          </a:bodyPr>
          <a:lstStyle>
            <a:lvl1pPr>
              <a:lnSpc>
                <a:spcPct val="100000"/>
              </a:lnSpc>
              <a:defRPr sz="2800"/>
            </a:lvl1pPr>
          </a:lstStyle>
          <a:p>
            <a:r>
              <a:rPr lang="en-US"/>
              <a:t>Click to edit Master title style</a:t>
            </a:r>
            <a:endParaRPr lang="en-US" dirty="0"/>
          </a:p>
        </p:txBody>
      </p:sp>
      <p:sp>
        <p:nvSpPr>
          <p:cNvPr id="3" name="Content Placeholder 2"/>
          <p:cNvSpPr>
            <a:spLocks noGrp="1"/>
          </p:cNvSpPr>
          <p:nvPr>
            <p:ph idx="1"/>
          </p:nvPr>
        </p:nvSpPr>
        <p:spPr>
          <a:xfrm>
            <a:off x="4548188" y="584662"/>
            <a:ext cx="6911974" cy="5184313"/>
          </a:xfrm>
        </p:spPr>
        <p:txBody>
          <a:bodyPr/>
          <a:lstStyle>
            <a:lvl1pPr marL="0" indent="0">
              <a:lnSpc>
                <a:spcPct val="100000"/>
              </a:lnSpc>
              <a:buNone/>
              <a:defRPr sz="4800"/>
            </a:lvl1pPr>
            <a:lvl2pPr marL="914400" indent="-457200">
              <a:buFont typeface="Arial" panose="020B0604020202020204" pitchFamily="34" charset="0"/>
              <a:buChar char="•"/>
              <a:defRPr sz="2000"/>
            </a:lvl2pPr>
            <a:lvl3pPr marL="1257300" indent="-342900">
              <a:buFont typeface="Arial" panose="020B0604020202020204" pitchFamily="34" charset="0"/>
              <a:buChar char="•"/>
              <a:defRPr sz="2000"/>
            </a:lvl3pPr>
            <a:lvl4pPr marL="1714500" indent="-342900">
              <a:buFont typeface="Arial" panose="020B0604020202020204" pitchFamily="34" charset="0"/>
              <a:buChar char="•"/>
              <a:defRPr sz="2000"/>
            </a:lvl4pPr>
            <a:lvl5pPr marL="2171700" indent="-342900">
              <a:buFont typeface="Arial" panose="020B0604020202020204" pitchFamily="34" charset="0"/>
              <a:buChar cha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0000" y="2541600"/>
            <a:ext cx="3107463" cy="32318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B7F5FDCC-6AAC-4A08-B9E0-3793AB5E64C3}" type="datetime2">
              <a:rPr lang="en-US" smtClean="0"/>
              <a:t>Thursday, 8 June, 2023</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084161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095626" cy="1476000"/>
          </a:xfrm>
        </p:spPr>
        <p:txBody>
          <a:bodyPr anchor="t" anchorCtr="0">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548188" y="728664"/>
            <a:ext cx="6923812" cy="504031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0000" y="2541600"/>
            <a:ext cx="3095625" cy="3232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349FE94D-439C-40F1-900E-BC07940E3988}" type="datetime2">
              <a:rPr lang="en-US" smtClean="0"/>
              <a:t>Thursday, 8 June, 2023</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834456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Lst>
          </p:cNvPr>
          <p:cNvSpPr/>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720000" y="619200"/>
            <a:ext cx="10728322" cy="1477328"/>
          </a:xfrm>
          <a:prstGeom prst="rect">
            <a:avLst/>
          </a:prstGeom>
        </p:spPr>
        <p:txBody>
          <a:bodyPr vert="horz" wrap="square" lIns="0" tIns="0" rIns="0" bIns="0" rtlCol="0" anchor="t" anchorCtr="0">
            <a:normAutofit/>
          </a:bodyPr>
          <a:lstStyle/>
          <a:p>
            <a:endParaRPr lang="en-US" dirty="0"/>
          </a:p>
        </p:txBody>
      </p:sp>
      <p:sp>
        <p:nvSpPr>
          <p:cNvPr id="3" name="Text Placeholder 2"/>
          <p:cNvSpPr>
            <a:spLocks noGrp="1"/>
          </p:cNvSpPr>
          <p:nvPr>
            <p:ph type="body" idx="1"/>
          </p:nvPr>
        </p:nvSpPr>
        <p:spPr>
          <a:xfrm>
            <a:off x="720000" y="2541600"/>
            <a:ext cx="10728325" cy="322737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31837" y="6138000"/>
            <a:ext cx="3095626" cy="720000"/>
          </a:xfrm>
          <a:prstGeom prst="rect">
            <a:avLst/>
          </a:prstGeom>
        </p:spPr>
        <p:txBody>
          <a:bodyPr vert="horz" lIns="0" tIns="180000" rIns="0" bIns="180000" rtlCol="0" anchor="ctr"/>
          <a:lstStyle>
            <a:lvl1pPr algn="l">
              <a:lnSpc>
                <a:spcPct val="120000"/>
              </a:lnSpc>
              <a:defRPr sz="1200" spc="20" baseline="0">
                <a:solidFill>
                  <a:schemeClr val="tx1"/>
                </a:solidFill>
                <a:latin typeface="+mn-lt"/>
              </a:defRPr>
            </a:lvl1pPr>
          </a:lstStyle>
          <a:p>
            <a:fld id="{8DEA2CF1-0EB2-4673-802D-3371233E4A77}" type="datetime2">
              <a:rPr lang="en-US" smtClean="0"/>
              <a:t>Thursday, 8 June, 2023</a:t>
            </a:fld>
            <a:endParaRPr lang="en-US" dirty="0"/>
          </a:p>
        </p:txBody>
      </p:sp>
      <p:sp>
        <p:nvSpPr>
          <p:cNvPr id="5" name="Footer Placeholder 4"/>
          <p:cNvSpPr>
            <a:spLocks noGrp="1"/>
          </p:cNvSpPr>
          <p:nvPr>
            <p:ph type="ftr" sz="quarter" idx="3"/>
          </p:nvPr>
        </p:nvSpPr>
        <p:spPr>
          <a:xfrm>
            <a:off x="4548188" y="6138000"/>
            <a:ext cx="5003800" cy="720000"/>
          </a:xfrm>
          <a:prstGeom prst="rect">
            <a:avLst/>
          </a:prstGeom>
        </p:spPr>
        <p:txBody>
          <a:bodyPr vert="horz" lIns="0" tIns="180000" rIns="0" bIns="180000" rtlCol="0" anchor="ctr"/>
          <a:lstStyle>
            <a:lvl1pPr algn="ctr">
              <a:lnSpc>
                <a:spcPct val="120000"/>
              </a:lnSpc>
              <a:defRPr sz="1200" spc="20" baseline="0">
                <a:solidFill>
                  <a:schemeClr val="tx1"/>
                </a:solidFill>
                <a:latin typeface="+mn-lt"/>
              </a:defRPr>
            </a:lvl1pPr>
          </a:lstStyle>
          <a:p>
            <a:pPr algn="l"/>
            <a:r>
              <a:rPr lang="en-US"/>
              <a:t>Sample Footer Text</a:t>
            </a:r>
            <a:endParaRPr lang="en-US" dirty="0"/>
          </a:p>
        </p:txBody>
      </p:sp>
      <p:sp>
        <p:nvSpPr>
          <p:cNvPr id="6" name="Slide Number Placeholder 5"/>
          <p:cNvSpPr>
            <a:spLocks noGrp="1"/>
          </p:cNvSpPr>
          <p:nvPr>
            <p:ph type="sldNum" sz="quarter" idx="4"/>
          </p:nvPr>
        </p:nvSpPr>
        <p:spPr>
          <a:xfrm>
            <a:off x="10272713" y="6138000"/>
            <a:ext cx="1187449" cy="720000"/>
          </a:xfrm>
          <a:prstGeom prst="rect">
            <a:avLst/>
          </a:prstGeom>
        </p:spPr>
        <p:txBody>
          <a:bodyPr vert="horz" lIns="0" tIns="180000" rIns="0" bIns="180000" rtlCol="0" anchor="ctr"/>
          <a:lstStyle>
            <a:lvl1pPr algn="r">
              <a:lnSpc>
                <a:spcPct val="120000"/>
              </a:lnSpc>
              <a:defRPr sz="1200" spc="20" baseline="0">
                <a:solidFill>
                  <a:schemeClr val="tx1"/>
                </a:solidFill>
                <a:latin typeface="+mn-lt"/>
              </a:defRPr>
            </a:lvl1p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2880310731"/>
      </p:ext>
    </p:extLst>
  </p:cSld>
  <p:clrMap bg1="dk1" tx1="lt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hf sldNum="0" hdr="0" ftr="0" dt="0"/>
  <p:txStyles>
    <p:titleStyle>
      <a:lvl1pPr algn="l" defTabSz="914400" rtl="0" eaLnBrk="1" latinLnBrk="0" hangingPunct="1">
        <a:lnSpc>
          <a:spcPct val="100000"/>
        </a:lnSpc>
        <a:spcBef>
          <a:spcPct val="0"/>
        </a:spcBef>
        <a:buNone/>
        <a:defRPr sz="3200" kern="1200" cap="none"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5.png"/><Relationship Id="rId7" Type="http://schemas.openxmlformats.org/officeDocument/2006/relationships/diagramQuickStyle" Target="../diagrams/quickStyle2.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6.jpeg"/><Relationship Id="rId9" Type="http://schemas.microsoft.com/office/2007/relationships/diagramDrawing" Target="../diagrams/drawing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8">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0">
            <a:extLst>
              <a:ext uri="{FF2B5EF4-FFF2-40B4-BE49-F238E27FC236}">
                <a16:creationId xmlns:a16="http://schemas.microsoft.com/office/drawing/2014/main" id="{5ED9E2D9-EE69-4775-8CE5-9EAC35AD2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2">
            <a:extLst>
              <a:ext uri="{FF2B5EF4-FFF2-40B4-BE49-F238E27FC236}">
                <a16:creationId xmlns:a16="http://schemas.microsoft.com/office/drawing/2014/main" id="{3D75B673-1FA7-415E-8B2E-7A0550C8BD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46DB3E-19EB-DD84-D6F1-C668110159DF}"/>
              </a:ext>
            </a:extLst>
          </p:cNvPr>
          <p:cNvSpPr>
            <a:spLocks noGrp="1"/>
          </p:cNvSpPr>
          <p:nvPr>
            <p:ph type="ctrTitle"/>
          </p:nvPr>
        </p:nvSpPr>
        <p:spPr>
          <a:xfrm>
            <a:off x="6480000" y="619200"/>
            <a:ext cx="4991961" cy="1477328"/>
          </a:xfrm>
        </p:spPr>
        <p:txBody>
          <a:bodyPr vert="horz" wrap="square" lIns="0" tIns="0" rIns="0" bIns="0" rtlCol="0" anchor="ctr" anchorCtr="0">
            <a:normAutofit/>
          </a:bodyPr>
          <a:lstStyle/>
          <a:p>
            <a:pPr algn="l" fontAlgn="base">
              <a:lnSpc>
                <a:spcPct val="90000"/>
              </a:lnSpc>
              <a:spcAft>
                <a:spcPts val="0"/>
              </a:spcAft>
            </a:pPr>
            <a:r>
              <a:rPr lang="en-US" sz="2500" b="1" dirty="0">
                <a:effectLst/>
              </a:rPr>
              <a:t>BÁO CÁO TIỂU LUẬN HỌC PHẦN XỬ LÝ ẢNH SỐ</a:t>
            </a:r>
            <a:br>
              <a:rPr lang="en-US" sz="2500" dirty="0">
                <a:effectLst/>
              </a:rPr>
            </a:br>
            <a:r>
              <a:rPr lang="en-US" sz="2500" b="1" dirty="0">
                <a:effectLst/>
              </a:rPr>
              <a:t>ĐỀ TÀI: NHẬN DIỆN BẢNG SỐ XE</a:t>
            </a:r>
            <a:r>
              <a:rPr lang="en-US" sz="2500" dirty="0">
                <a:effectLst/>
              </a:rPr>
              <a:t> </a:t>
            </a:r>
            <a:br>
              <a:rPr lang="en-US" sz="2500" dirty="0">
                <a:effectLst/>
              </a:rPr>
            </a:br>
            <a:endParaRPr lang="en-US" sz="2500" dirty="0"/>
          </a:p>
        </p:txBody>
      </p:sp>
      <p:pic>
        <p:nvPicPr>
          <p:cNvPr id="22" name="Picture 3">
            <a:extLst>
              <a:ext uri="{FF2B5EF4-FFF2-40B4-BE49-F238E27FC236}">
                <a16:creationId xmlns:a16="http://schemas.microsoft.com/office/drawing/2014/main" id="{4A113E30-B8DD-EAC2-6025-149D496B56A7}"/>
              </a:ext>
            </a:extLst>
          </p:cNvPr>
          <p:cNvPicPr>
            <a:picLocks noChangeAspect="1"/>
          </p:cNvPicPr>
          <p:nvPr/>
        </p:nvPicPr>
        <p:blipFill rotWithShape="1">
          <a:blip r:embed="rId2"/>
          <a:srcRect l="21562" r="24635"/>
          <a:stretch/>
        </p:blipFill>
        <p:spPr>
          <a:xfrm>
            <a:off x="20" y="10"/>
            <a:ext cx="5903704" cy="6857990"/>
          </a:xfrm>
          <a:custGeom>
            <a:avLst/>
            <a:gdLst/>
            <a:ahLst/>
            <a:cxnLst/>
            <a:rect l="l" t="t" r="r" b="b"/>
            <a:pathLst>
              <a:path w="5903724" h="6858000">
                <a:moveTo>
                  <a:pt x="0" y="0"/>
                </a:moveTo>
                <a:lnTo>
                  <a:pt x="5886178" y="0"/>
                </a:lnTo>
                <a:lnTo>
                  <a:pt x="5890522" y="42009"/>
                </a:lnTo>
                <a:cubicBezTo>
                  <a:pt x="5948302" y="788432"/>
                  <a:pt x="5795211" y="5194623"/>
                  <a:pt x="5836720" y="6279216"/>
                </a:cubicBezTo>
                <a:cubicBezTo>
                  <a:pt x="5842686" y="6384211"/>
                  <a:pt x="5845802" y="6526851"/>
                  <a:pt x="5846540" y="6699667"/>
                </a:cubicBezTo>
                <a:lnTo>
                  <a:pt x="5846508" y="6858000"/>
                </a:lnTo>
                <a:lnTo>
                  <a:pt x="0" y="6858000"/>
                </a:lnTo>
                <a:close/>
              </a:path>
            </a:pathLst>
          </a:custGeom>
        </p:spPr>
      </p:pic>
      <p:sp>
        <p:nvSpPr>
          <p:cNvPr id="3" name="Subtitle 2">
            <a:extLst>
              <a:ext uri="{FF2B5EF4-FFF2-40B4-BE49-F238E27FC236}">
                <a16:creationId xmlns:a16="http://schemas.microsoft.com/office/drawing/2014/main" id="{B640E735-B164-1718-215E-57A65669E3B7}"/>
              </a:ext>
            </a:extLst>
          </p:cNvPr>
          <p:cNvSpPr>
            <a:spLocks noGrp="1"/>
          </p:cNvSpPr>
          <p:nvPr>
            <p:ph type="subTitle" idx="1"/>
          </p:nvPr>
        </p:nvSpPr>
        <p:spPr>
          <a:xfrm>
            <a:off x="6480000" y="2541600"/>
            <a:ext cx="4991962" cy="3216273"/>
          </a:xfrm>
        </p:spPr>
        <p:txBody>
          <a:bodyPr vert="horz" lIns="0" tIns="0" rIns="0" bIns="0" rtlCol="0">
            <a:normAutofit/>
          </a:bodyPr>
          <a:lstStyle/>
          <a:p>
            <a:pPr indent="-228600" algn="l" fontAlgn="base">
              <a:lnSpc>
                <a:spcPct val="110000"/>
              </a:lnSpc>
              <a:spcBef>
                <a:spcPts val="600"/>
              </a:spcBef>
              <a:spcAft>
                <a:spcPts val="1000"/>
              </a:spcAft>
              <a:buFont typeface="The Hand Extrablack" panose="03070A02030502020204" pitchFamily="66" charset="0"/>
              <a:buChar char="•"/>
            </a:pPr>
            <a:r>
              <a:rPr lang="en-US" sz="1900" dirty="0" err="1">
                <a:effectLst/>
              </a:rPr>
              <a:t>Nhóm</a:t>
            </a:r>
            <a:r>
              <a:rPr lang="en-US" sz="1900" dirty="0">
                <a:effectLst/>
              </a:rPr>
              <a:t> Sinh Viên </a:t>
            </a:r>
            <a:r>
              <a:rPr lang="en-US" sz="1900" dirty="0" err="1">
                <a:effectLst/>
              </a:rPr>
              <a:t>thực</a:t>
            </a:r>
            <a:r>
              <a:rPr lang="en-US" sz="1900" dirty="0">
                <a:effectLst/>
              </a:rPr>
              <a:t> </a:t>
            </a:r>
            <a:r>
              <a:rPr lang="en-US" sz="1900" dirty="0" err="1">
                <a:effectLst/>
              </a:rPr>
              <a:t>hiện</a:t>
            </a:r>
            <a:r>
              <a:rPr lang="en-US" sz="1900" dirty="0">
                <a:effectLst/>
              </a:rPr>
              <a:t>:		</a:t>
            </a:r>
          </a:p>
          <a:p>
            <a:pPr indent="-228600" algn="l" fontAlgn="base">
              <a:lnSpc>
                <a:spcPct val="110000"/>
              </a:lnSpc>
              <a:spcBef>
                <a:spcPts val="600"/>
              </a:spcBef>
              <a:spcAft>
                <a:spcPts val="1000"/>
              </a:spcAft>
              <a:buFont typeface="The Hand Extrablack" panose="03070A02030502020204" pitchFamily="66" charset="0"/>
              <a:buChar char="•"/>
            </a:pPr>
            <a:r>
              <a:rPr lang="en-US" sz="1900" dirty="0">
                <a:effectLst/>
              </a:rPr>
              <a:t>1. </a:t>
            </a:r>
            <a:r>
              <a:rPr lang="en-US" sz="1900" dirty="0" err="1">
                <a:effectLst/>
              </a:rPr>
              <a:t>Đặng</a:t>
            </a:r>
            <a:r>
              <a:rPr lang="en-US" sz="1900" dirty="0">
                <a:effectLst/>
              </a:rPr>
              <a:t> Gia </a:t>
            </a:r>
            <a:r>
              <a:rPr lang="en-US" sz="1900" dirty="0" err="1">
                <a:effectLst/>
              </a:rPr>
              <a:t>Thừa</a:t>
            </a:r>
            <a:endParaRPr lang="en-US" sz="1900" dirty="0">
              <a:effectLst/>
            </a:endParaRPr>
          </a:p>
          <a:p>
            <a:pPr indent="-228600" algn="l" fontAlgn="base">
              <a:lnSpc>
                <a:spcPct val="110000"/>
              </a:lnSpc>
              <a:spcBef>
                <a:spcPts val="600"/>
              </a:spcBef>
              <a:spcAft>
                <a:spcPts val="1000"/>
              </a:spcAft>
              <a:buFont typeface="The Hand Extrablack" panose="03070A02030502020204" pitchFamily="66" charset="0"/>
              <a:buChar char="•"/>
            </a:pPr>
            <a:r>
              <a:rPr lang="en-US" sz="1900" dirty="0">
                <a:effectLst/>
              </a:rPr>
              <a:t>2. Tạ Xuân Kiên</a:t>
            </a:r>
          </a:p>
          <a:p>
            <a:pPr indent="-228600" algn="l" fontAlgn="base">
              <a:lnSpc>
                <a:spcPct val="110000"/>
              </a:lnSpc>
              <a:spcBef>
                <a:spcPts val="600"/>
              </a:spcBef>
              <a:spcAft>
                <a:spcPts val="1000"/>
              </a:spcAft>
              <a:buFont typeface="The Hand Extrablack" panose="03070A02030502020204" pitchFamily="66" charset="0"/>
              <a:buChar char="•"/>
            </a:pPr>
            <a:r>
              <a:rPr lang="en-US" sz="1900" dirty="0">
                <a:effectLst/>
              </a:rPr>
              <a:t>3. </a:t>
            </a:r>
            <a:r>
              <a:rPr lang="en-US" sz="1900" dirty="0" err="1">
                <a:effectLst/>
              </a:rPr>
              <a:t>Hồ</a:t>
            </a:r>
            <a:r>
              <a:rPr lang="en-US" sz="1900" dirty="0">
                <a:effectLst/>
              </a:rPr>
              <a:t> </a:t>
            </a:r>
            <a:r>
              <a:rPr lang="en-US" sz="1900" dirty="0" err="1">
                <a:effectLst/>
              </a:rPr>
              <a:t>Thị</a:t>
            </a:r>
            <a:r>
              <a:rPr lang="en-US" sz="1900" dirty="0">
                <a:effectLst/>
              </a:rPr>
              <a:t> </a:t>
            </a:r>
            <a:r>
              <a:rPr lang="en-US" sz="1900" dirty="0" err="1">
                <a:effectLst/>
              </a:rPr>
              <a:t>Cẩm</a:t>
            </a:r>
            <a:r>
              <a:rPr lang="en-US" sz="1900" dirty="0">
                <a:effectLst/>
              </a:rPr>
              <a:t> Ly</a:t>
            </a:r>
          </a:p>
          <a:p>
            <a:pPr indent="-228600" algn="l" fontAlgn="base">
              <a:lnSpc>
                <a:spcPct val="110000"/>
              </a:lnSpc>
              <a:spcBef>
                <a:spcPts val="600"/>
              </a:spcBef>
              <a:spcAft>
                <a:spcPts val="1000"/>
              </a:spcAft>
              <a:buFont typeface="The Hand Extrablack" panose="03070A02030502020204" pitchFamily="66" charset="0"/>
              <a:buChar char="•"/>
            </a:pPr>
            <a:r>
              <a:rPr lang="en-US" sz="1900" dirty="0">
                <a:effectLst/>
              </a:rPr>
              <a:t>4. </a:t>
            </a:r>
            <a:r>
              <a:rPr lang="en-US" sz="1900" dirty="0" err="1">
                <a:effectLst/>
              </a:rPr>
              <a:t>Huỳnh</a:t>
            </a:r>
            <a:r>
              <a:rPr lang="en-US" sz="1900" dirty="0">
                <a:effectLst/>
              </a:rPr>
              <a:t> Thái Sang</a:t>
            </a:r>
          </a:p>
          <a:p>
            <a:pPr indent="-228600" algn="l" fontAlgn="base">
              <a:lnSpc>
                <a:spcPct val="110000"/>
              </a:lnSpc>
              <a:spcBef>
                <a:spcPts val="600"/>
              </a:spcBef>
              <a:spcAft>
                <a:spcPts val="1000"/>
              </a:spcAft>
              <a:buFont typeface="The Hand Extrablack" panose="03070A02030502020204" pitchFamily="66" charset="0"/>
              <a:buChar char="•"/>
            </a:pPr>
            <a:r>
              <a:rPr lang="en-US" sz="1900" dirty="0" err="1">
                <a:effectLst/>
              </a:rPr>
              <a:t>Giảng</a:t>
            </a:r>
            <a:r>
              <a:rPr lang="en-US" sz="1900" dirty="0">
                <a:effectLst/>
              </a:rPr>
              <a:t> </a:t>
            </a:r>
            <a:r>
              <a:rPr lang="en-US" sz="1900" dirty="0" err="1">
                <a:effectLst/>
              </a:rPr>
              <a:t>viên</a:t>
            </a:r>
            <a:r>
              <a:rPr lang="en-US" sz="1900" dirty="0">
                <a:effectLst/>
              </a:rPr>
              <a:t> </a:t>
            </a:r>
            <a:r>
              <a:rPr lang="en-US" sz="1900" dirty="0" err="1">
                <a:effectLst/>
              </a:rPr>
              <a:t>hướng</a:t>
            </a:r>
            <a:r>
              <a:rPr lang="en-US" sz="1900" dirty="0">
                <a:effectLst/>
              </a:rPr>
              <a:t> </a:t>
            </a:r>
            <a:r>
              <a:rPr lang="en-US" sz="1900" dirty="0" err="1">
                <a:effectLst/>
              </a:rPr>
              <a:t>dẫn</a:t>
            </a:r>
            <a:r>
              <a:rPr lang="en-US" sz="1900" dirty="0">
                <a:effectLst/>
              </a:rPr>
              <a:t>: TS. Lê </a:t>
            </a:r>
            <a:r>
              <a:rPr lang="en-US" sz="1900" dirty="0" err="1">
                <a:effectLst/>
              </a:rPr>
              <a:t>Thị</a:t>
            </a:r>
            <a:r>
              <a:rPr lang="en-US" sz="1900" dirty="0">
                <a:effectLst/>
              </a:rPr>
              <a:t> Kim Nga</a:t>
            </a:r>
          </a:p>
          <a:p>
            <a:pPr indent="-228600" algn="l">
              <a:lnSpc>
                <a:spcPct val="110000"/>
              </a:lnSpc>
              <a:buFont typeface="The Hand Extrablack" panose="03070A02030502020204" pitchFamily="66" charset="0"/>
              <a:buChar char="•"/>
            </a:pPr>
            <a:endParaRPr lang="en-US" sz="1900" dirty="0"/>
          </a:p>
        </p:txBody>
      </p:sp>
    </p:spTree>
    <p:extLst>
      <p:ext uri="{BB962C8B-B14F-4D97-AF65-F5344CB8AC3E}">
        <p14:creationId xmlns:p14="http://schemas.microsoft.com/office/powerpoint/2010/main" val="27115127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5A7E019-CB6B-4722-A3E6-A9C72AC77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486417-A18E-101B-B1E8-8BA17F39BB5C}"/>
              </a:ext>
            </a:extLst>
          </p:cNvPr>
          <p:cNvSpPr>
            <a:spLocks noGrp="1"/>
          </p:cNvSpPr>
          <p:nvPr>
            <p:ph type="title"/>
          </p:nvPr>
        </p:nvSpPr>
        <p:spPr>
          <a:xfrm>
            <a:off x="6480000" y="619200"/>
            <a:ext cx="4991961" cy="1477328"/>
          </a:xfrm>
        </p:spPr>
        <p:txBody>
          <a:bodyPr wrap="square" anchor="ctr">
            <a:normAutofit/>
          </a:bodyPr>
          <a:lstStyle/>
          <a:p>
            <a:r>
              <a:rPr lang="en-US" b="1">
                <a:effectLst/>
                <a:latin typeface="Times New Roman" panose="02020603050405020304" pitchFamily="18" charset="0"/>
                <a:ea typeface="MS Gothic" panose="020B0609070205080204" pitchFamily="49" charset="-128"/>
              </a:rPr>
              <a:t>Các thư viện và module hỗ trợ khác</a:t>
            </a:r>
            <a:endParaRPr lang="en-US" dirty="0"/>
          </a:p>
        </p:txBody>
      </p:sp>
      <p:pic>
        <p:nvPicPr>
          <p:cNvPr id="5" name="Picture 4" descr="Giới thiệu và cài đặt môi trường lập trình OpenCV - thlinh.com">
            <a:extLst>
              <a:ext uri="{FF2B5EF4-FFF2-40B4-BE49-F238E27FC236}">
                <a16:creationId xmlns:a16="http://schemas.microsoft.com/office/drawing/2014/main" id="{EF59F2DD-EEC4-F93F-7C67-BFD8C927F50C}"/>
              </a:ext>
            </a:extLst>
          </p:cNvPr>
          <p:cNvPicPr>
            <a:picLocks noChangeAspect="1"/>
          </p:cNvPicPr>
          <p:nvPr/>
        </p:nvPicPr>
        <p:blipFill rotWithShape="1">
          <a:blip r:embed="rId2">
            <a:extLst>
              <a:ext uri="{28A0092B-C50C-407E-A947-70E740481C1C}">
                <a14:useLocalDpi xmlns:a14="http://schemas.microsoft.com/office/drawing/2010/main" val="0"/>
              </a:ext>
            </a:extLst>
          </a:blip>
          <a:srcRect t="4975" r="4" b="4"/>
          <a:stretch/>
        </p:blipFill>
        <p:spPr bwMode="auto">
          <a:xfrm>
            <a:off x="0" y="-189462"/>
            <a:ext cx="5064601" cy="2285990"/>
          </a:xfrm>
          <a:custGeom>
            <a:avLst/>
            <a:gdLst/>
            <a:ahLst/>
            <a:cxnLst/>
            <a:rect l="l" t="t" r="r" b="b"/>
            <a:pathLst>
              <a:path w="5064601" h="2286000">
                <a:moveTo>
                  <a:pt x="0" y="0"/>
                </a:moveTo>
                <a:lnTo>
                  <a:pt x="5064601" y="0"/>
                </a:lnTo>
                <a:lnTo>
                  <a:pt x="4889878" y="279455"/>
                </a:lnTo>
                <a:cubicBezTo>
                  <a:pt x="4576735" y="835949"/>
                  <a:pt x="4381021" y="1496785"/>
                  <a:pt x="4302735" y="2261963"/>
                </a:cubicBezTo>
                <a:lnTo>
                  <a:pt x="4300932" y="2286000"/>
                </a:lnTo>
                <a:lnTo>
                  <a:pt x="0" y="2286000"/>
                </a:lnTo>
                <a:close/>
              </a:path>
            </a:pathLst>
          </a:custGeom>
          <a:noFill/>
        </p:spPr>
      </p:pic>
      <p:pic>
        <p:nvPicPr>
          <p:cNvPr id="7" name="Picture 6" descr="NumPy Cơ bản — Phần 2. Trong phần 1, chúng ta đã tìm hiểu sơ… | by Hao Phu  Phan | Medium">
            <a:extLst>
              <a:ext uri="{FF2B5EF4-FFF2-40B4-BE49-F238E27FC236}">
                <a16:creationId xmlns:a16="http://schemas.microsoft.com/office/drawing/2014/main" id="{7A38B379-6A95-E16A-DCD0-9DD39B39D81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745" r="5147" b="-2"/>
          <a:stretch/>
        </p:blipFill>
        <p:spPr bwMode="auto">
          <a:xfrm>
            <a:off x="2" y="2286000"/>
            <a:ext cx="4462419" cy="2286000"/>
          </a:xfrm>
          <a:custGeom>
            <a:avLst/>
            <a:gdLst/>
            <a:ahLst/>
            <a:cxnLst/>
            <a:rect l="l" t="t" r="r" b="b"/>
            <a:pathLst>
              <a:path w="4462419" h="2286000">
                <a:moveTo>
                  <a:pt x="0" y="0"/>
                </a:moveTo>
                <a:lnTo>
                  <a:pt x="4300933" y="0"/>
                </a:lnTo>
                <a:lnTo>
                  <a:pt x="4273379" y="367248"/>
                </a:lnTo>
                <a:cubicBezTo>
                  <a:pt x="4266855" y="500574"/>
                  <a:pt x="4263593" y="636799"/>
                  <a:pt x="4263593" y="775922"/>
                </a:cubicBezTo>
                <a:cubicBezTo>
                  <a:pt x="4263593" y="1230203"/>
                  <a:pt x="4324186" y="1684483"/>
                  <a:pt x="4445372" y="2229619"/>
                </a:cubicBezTo>
                <a:lnTo>
                  <a:pt x="4462419" y="2286000"/>
                </a:lnTo>
                <a:lnTo>
                  <a:pt x="0" y="2286000"/>
                </a:lnTo>
                <a:close/>
              </a:path>
            </a:pathLst>
          </a:custGeom>
          <a:noFill/>
        </p:spPr>
      </p:pic>
      <p:pic>
        <p:nvPicPr>
          <p:cNvPr id="6" name="Picture 5" descr="Matplotlib for Machine Learning">
            <a:extLst>
              <a:ext uri="{FF2B5EF4-FFF2-40B4-BE49-F238E27FC236}">
                <a16:creationId xmlns:a16="http://schemas.microsoft.com/office/drawing/2014/main" id="{B976114D-87FE-44AB-DA29-113D6D4CDE9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942" r="-2" b="15321"/>
          <a:stretch/>
        </p:blipFill>
        <p:spPr bwMode="auto">
          <a:xfrm>
            <a:off x="2" y="4572000"/>
            <a:ext cx="5662933" cy="2286000"/>
          </a:xfrm>
          <a:custGeom>
            <a:avLst/>
            <a:gdLst/>
            <a:ahLst/>
            <a:cxnLst/>
            <a:rect l="l" t="t" r="r" b="b"/>
            <a:pathLst>
              <a:path w="5662933" h="2286000">
                <a:moveTo>
                  <a:pt x="0" y="0"/>
                </a:moveTo>
                <a:lnTo>
                  <a:pt x="4462418" y="0"/>
                </a:lnTo>
                <a:lnTo>
                  <a:pt x="4560404" y="324079"/>
                </a:lnTo>
                <a:cubicBezTo>
                  <a:pt x="4678276" y="698860"/>
                  <a:pt x="4808930" y="1056606"/>
                  <a:pt x="4990710" y="1397316"/>
                </a:cubicBezTo>
                <a:cubicBezTo>
                  <a:pt x="5172488" y="1703955"/>
                  <a:pt x="5371309" y="1972265"/>
                  <a:pt x="5583976" y="2205438"/>
                </a:cubicBezTo>
                <a:lnTo>
                  <a:pt x="5662933" y="2286000"/>
                </a:lnTo>
                <a:lnTo>
                  <a:pt x="0" y="2286000"/>
                </a:lnTo>
                <a:close/>
              </a:path>
            </a:pathLst>
          </a:custGeom>
          <a:noFill/>
        </p:spPr>
      </p:pic>
      <p:sp>
        <p:nvSpPr>
          <p:cNvPr id="3" name="Content Placeholder 2">
            <a:extLst>
              <a:ext uri="{FF2B5EF4-FFF2-40B4-BE49-F238E27FC236}">
                <a16:creationId xmlns:a16="http://schemas.microsoft.com/office/drawing/2014/main" id="{B4DC3E2B-5CC6-FA83-F76C-4D5B1B9D3286}"/>
              </a:ext>
            </a:extLst>
          </p:cNvPr>
          <p:cNvSpPr>
            <a:spLocks noGrp="1"/>
          </p:cNvSpPr>
          <p:nvPr>
            <p:ph idx="1"/>
          </p:nvPr>
        </p:nvSpPr>
        <p:spPr>
          <a:xfrm>
            <a:off x="6480000" y="2541600"/>
            <a:ext cx="4991962" cy="3216273"/>
          </a:xfrm>
        </p:spPr>
        <p:txBody>
          <a:bodyPr>
            <a:normAutofit/>
          </a:bodyPr>
          <a:lstStyle/>
          <a:p>
            <a:r>
              <a:rPr lang="en-US" dirty="0">
                <a:effectLst/>
                <a:latin typeface="Times New Roman" panose="02020603050405020304" pitchFamily="18" charset="0"/>
                <a:ea typeface="Calibri" panose="020F0502020204030204" pitchFamily="34" charset="0"/>
                <a:cs typeface="Times New Roman" panose="02020603050405020304" pitchFamily="18" charset="0"/>
              </a:rPr>
              <a:t>OpenCV-Python</a:t>
            </a:r>
          </a:p>
          <a:p>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Numpy</a:t>
            </a:r>
            <a:endParaRPr lang="en-US" dirty="0">
              <a:effectLst/>
              <a:latin typeface="Times New Roman" panose="02020603050405020304" pitchFamily="18" charset="0"/>
              <a:ea typeface="Calibri" panose="020F0502020204030204" pitchFamily="34" charset="0"/>
              <a:cs typeface="Arial" panose="020B0604020202020204" pitchFamily="34" charset="0"/>
            </a:endParaRPr>
          </a:p>
          <a:p>
            <a:r>
              <a:rPr lang="en-US" dirty="0">
                <a:effectLst/>
                <a:latin typeface="Times New Roman" panose="02020603050405020304" pitchFamily="18" charset="0"/>
                <a:ea typeface="Calibri" panose="020F0502020204030204" pitchFamily="34" charset="0"/>
                <a:cs typeface="Times New Roman" panose="02020603050405020304" pitchFamily="18" charset="0"/>
              </a:rPr>
              <a:t>Matplotlib</a:t>
            </a:r>
            <a:endParaRPr lang="en-US" dirty="0">
              <a:effectLst/>
              <a:latin typeface="Times New Roman" panose="020206030504050203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410159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1D3B63D-97A2-43B6-B140-7FADB9C54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99AB3E9-A7F5-451B-8FC3-9BBE53056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A7F794-B9D0-960E-E80A-2CAFB308DF88}"/>
              </a:ext>
            </a:extLst>
          </p:cNvPr>
          <p:cNvSpPr>
            <a:spLocks noGrp="1"/>
          </p:cNvSpPr>
          <p:nvPr>
            <p:ph type="title"/>
          </p:nvPr>
        </p:nvSpPr>
        <p:spPr>
          <a:xfrm>
            <a:off x="720000" y="619200"/>
            <a:ext cx="4991961" cy="1477328"/>
          </a:xfrm>
        </p:spPr>
        <p:txBody>
          <a:bodyPr wrap="square" anchor="ctr">
            <a:normAutofit/>
          </a:bodyPr>
          <a:lstStyle/>
          <a:p>
            <a:r>
              <a:rPr lang="en-US" b="0" kern="0">
                <a:effectLst/>
                <a:latin typeface="Times New Roman" panose="02020603050405020304" pitchFamily="18" charset="0"/>
                <a:ea typeface="MS Gothic" panose="020B0609070205080204" pitchFamily="49" charset="-128"/>
                <a:cs typeface="Times New Roman" panose="02020603050405020304" pitchFamily="18" charset="0"/>
              </a:rPr>
              <a:t>Tổng quan bài toán nhận diện biển số xe</a:t>
            </a:r>
            <a:endParaRPr lang="en-US" dirty="0"/>
          </a:p>
        </p:txBody>
      </p:sp>
      <p:sp>
        <p:nvSpPr>
          <p:cNvPr id="3" name="Content Placeholder 2">
            <a:extLst>
              <a:ext uri="{FF2B5EF4-FFF2-40B4-BE49-F238E27FC236}">
                <a16:creationId xmlns:a16="http://schemas.microsoft.com/office/drawing/2014/main" id="{91E2B025-40DC-C325-FE86-1C8CB702D7D6}"/>
              </a:ext>
            </a:extLst>
          </p:cNvPr>
          <p:cNvSpPr>
            <a:spLocks noGrp="1"/>
          </p:cNvSpPr>
          <p:nvPr>
            <p:ph idx="1"/>
          </p:nvPr>
        </p:nvSpPr>
        <p:spPr>
          <a:xfrm>
            <a:off x="720000" y="2541600"/>
            <a:ext cx="4991962" cy="3216273"/>
          </a:xfrm>
        </p:spPr>
        <p:txBody>
          <a:bodyPr>
            <a:normAutofit/>
          </a:bodyPr>
          <a:lstStyle/>
          <a:p>
            <a:r>
              <a:rPr lang="en-US" b="0" err="1">
                <a:effectLst/>
                <a:latin typeface="Times New Roman" panose="02020603050405020304" pitchFamily="18" charset="0"/>
                <a:ea typeface="MS Gothic" panose="020B0609070205080204" pitchFamily="49" charset="-128"/>
                <a:cs typeface="Times New Roman" panose="02020603050405020304" pitchFamily="18" charset="0"/>
              </a:rPr>
              <a:t>Khái</a:t>
            </a:r>
            <a:r>
              <a:rPr lang="en-US" b="0">
                <a:effectLst/>
                <a:latin typeface="Times New Roman" panose="02020603050405020304" pitchFamily="18" charset="0"/>
                <a:ea typeface="MS Gothic" panose="020B0609070205080204" pitchFamily="49" charset="-128"/>
                <a:cs typeface="Times New Roman" panose="02020603050405020304" pitchFamily="18" charset="0"/>
              </a:rPr>
              <a:t> </a:t>
            </a:r>
            <a:r>
              <a:rPr lang="en-US" b="0" err="1">
                <a:effectLst/>
                <a:latin typeface="Times New Roman" panose="02020603050405020304" pitchFamily="18" charset="0"/>
                <a:ea typeface="MS Gothic" panose="020B0609070205080204" pitchFamily="49" charset="-128"/>
                <a:cs typeface="Times New Roman" panose="02020603050405020304" pitchFamily="18" charset="0"/>
              </a:rPr>
              <a:t>niệm</a:t>
            </a:r>
            <a:r>
              <a:rPr lang="en-US" b="0">
                <a:effectLst/>
                <a:latin typeface="Times New Roman" panose="02020603050405020304" pitchFamily="18" charset="0"/>
                <a:ea typeface="MS Gothic" panose="020B0609070205080204" pitchFamily="49" charset="-128"/>
                <a:cs typeface="Times New Roman" panose="02020603050405020304" pitchFamily="18" charset="0"/>
              </a:rPr>
              <a:t> </a:t>
            </a:r>
            <a:r>
              <a:rPr lang="en-US" b="0" err="1">
                <a:effectLst/>
                <a:latin typeface="Times New Roman" panose="02020603050405020304" pitchFamily="18" charset="0"/>
                <a:ea typeface="MS Gothic" panose="020B0609070205080204" pitchFamily="49" charset="-128"/>
                <a:cs typeface="Times New Roman" panose="02020603050405020304" pitchFamily="18" charset="0"/>
              </a:rPr>
              <a:t>biển</a:t>
            </a:r>
            <a:r>
              <a:rPr lang="en-US" b="0">
                <a:effectLst/>
                <a:latin typeface="Times New Roman" panose="02020603050405020304" pitchFamily="18" charset="0"/>
                <a:ea typeface="MS Gothic" panose="020B0609070205080204" pitchFamily="49" charset="-128"/>
                <a:cs typeface="Times New Roman" panose="02020603050405020304" pitchFamily="18" charset="0"/>
              </a:rPr>
              <a:t> </a:t>
            </a:r>
            <a:r>
              <a:rPr lang="en-US" b="0" err="1">
                <a:effectLst/>
                <a:latin typeface="Times New Roman" panose="02020603050405020304" pitchFamily="18" charset="0"/>
                <a:ea typeface="MS Gothic" panose="020B0609070205080204" pitchFamily="49" charset="-128"/>
                <a:cs typeface="Times New Roman" panose="02020603050405020304" pitchFamily="18" charset="0"/>
              </a:rPr>
              <a:t>số</a:t>
            </a:r>
            <a:r>
              <a:rPr lang="en-US" b="0">
                <a:effectLst/>
                <a:latin typeface="Times New Roman" panose="02020603050405020304" pitchFamily="18" charset="0"/>
                <a:ea typeface="MS Gothic" panose="020B0609070205080204" pitchFamily="49" charset="-128"/>
                <a:cs typeface="Times New Roman" panose="02020603050405020304" pitchFamily="18" charset="0"/>
              </a:rPr>
              <a:t> </a:t>
            </a:r>
            <a:r>
              <a:rPr lang="en-US" b="0" err="1">
                <a:effectLst/>
                <a:latin typeface="Times New Roman" panose="02020603050405020304" pitchFamily="18" charset="0"/>
                <a:ea typeface="MS Gothic" panose="020B0609070205080204" pitchFamily="49" charset="-128"/>
                <a:cs typeface="Times New Roman" panose="02020603050405020304" pitchFamily="18" charset="0"/>
              </a:rPr>
              <a:t>xe</a:t>
            </a:r>
            <a:endParaRPr lang="en-US" b="1">
              <a:effectLst/>
              <a:latin typeface="Calibri Light" panose="020F0302020204030204" pitchFamily="34" charset="0"/>
              <a:ea typeface="MS Gothic" panose="020B0609070205080204" pitchFamily="49" charset="-128"/>
              <a:cs typeface="Times New Roman" panose="02020603050405020304" pitchFamily="18" charset="0"/>
            </a:endParaRPr>
          </a:p>
          <a:p>
            <a:r>
              <a:rPr lang="en-US" b="0" err="1">
                <a:effectLst/>
                <a:latin typeface="Times New Roman" panose="02020603050405020304" pitchFamily="18" charset="0"/>
                <a:ea typeface="MS Gothic" panose="020B0609070205080204" pitchFamily="49" charset="-128"/>
                <a:cs typeface="Times New Roman" panose="02020603050405020304" pitchFamily="18" charset="0"/>
              </a:rPr>
              <a:t>Xử</a:t>
            </a:r>
            <a:r>
              <a:rPr lang="en-US" b="0">
                <a:effectLst/>
                <a:latin typeface="Times New Roman" panose="02020603050405020304" pitchFamily="18" charset="0"/>
                <a:ea typeface="MS Gothic" panose="020B0609070205080204" pitchFamily="49" charset="-128"/>
                <a:cs typeface="Times New Roman" panose="02020603050405020304" pitchFamily="18" charset="0"/>
              </a:rPr>
              <a:t> </a:t>
            </a:r>
            <a:r>
              <a:rPr lang="en-US" b="0" err="1">
                <a:effectLst/>
                <a:latin typeface="Times New Roman" panose="02020603050405020304" pitchFamily="18" charset="0"/>
                <a:ea typeface="MS Gothic" panose="020B0609070205080204" pitchFamily="49" charset="-128"/>
                <a:cs typeface="Times New Roman" panose="02020603050405020304" pitchFamily="18" charset="0"/>
              </a:rPr>
              <a:t>lý</a:t>
            </a:r>
            <a:r>
              <a:rPr lang="en-US" b="0">
                <a:effectLst/>
                <a:latin typeface="Times New Roman" panose="02020603050405020304" pitchFamily="18" charset="0"/>
                <a:ea typeface="MS Gothic" panose="020B0609070205080204" pitchFamily="49" charset="-128"/>
                <a:cs typeface="Times New Roman" panose="02020603050405020304" pitchFamily="18" charset="0"/>
              </a:rPr>
              <a:t> </a:t>
            </a:r>
            <a:r>
              <a:rPr lang="en-US" b="0" err="1">
                <a:effectLst/>
                <a:latin typeface="Times New Roman" panose="02020603050405020304" pitchFamily="18" charset="0"/>
                <a:ea typeface="MS Gothic" panose="020B0609070205080204" pitchFamily="49" charset="-128"/>
                <a:cs typeface="Times New Roman" panose="02020603050405020304" pitchFamily="18" charset="0"/>
              </a:rPr>
              <a:t>ảnh</a:t>
            </a:r>
            <a:r>
              <a:rPr lang="en-US" b="0">
                <a:effectLst/>
                <a:latin typeface="Times New Roman" panose="02020603050405020304" pitchFamily="18" charset="0"/>
                <a:ea typeface="MS Gothic" panose="020B0609070205080204" pitchFamily="49" charset="-128"/>
                <a:cs typeface="Times New Roman" panose="02020603050405020304" pitchFamily="18" charset="0"/>
              </a:rPr>
              <a:t> </a:t>
            </a:r>
            <a:r>
              <a:rPr lang="en-US" b="0" err="1">
                <a:effectLst/>
                <a:latin typeface="Times New Roman" panose="02020603050405020304" pitchFamily="18" charset="0"/>
                <a:ea typeface="MS Gothic" panose="020B0609070205080204" pitchFamily="49" charset="-128"/>
                <a:cs typeface="Times New Roman" panose="02020603050405020304" pitchFamily="18" charset="0"/>
              </a:rPr>
              <a:t>và</a:t>
            </a:r>
            <a:r>
              <a:rPr lang="en-US" b="0">
                <a:effectLst/>
                <a:latin typeface="Times New Roman" panose="02020603050405020304" pitchFamily="18" charset="0"/>
                <a:ea typeface="MS Gothic" panose="020B0609070205080204" pitchFamily="49" charset="-128"/>
                <a:cs typeface="Times New Roman" panose="02020603050405020304" pitchFamily="18" charset="0"/>
              </a:rPr>
              <a:t> Open CV</a:t>
            </a:r>
            <a:endParaRPr lang="en-US" b="1">
              <a:effectLst/>
              <a:latin typeface="Calibri Light" panose="020F0302020204030204" pitchFamily="34" charset="0"/>
              <a:ea typeface="MS Gothic" panose="020B0609070205080204" pitchFamily="49" charset="-128"/>
              <a:cs typeface="Times New Roman" panose="02020603050405020304" pitchFamily="18" charset="0"/>
            </a:endParaRPr>
          </a:p>
          <a:p>
            <a:r>
              <a:rPr lang="en-US" b="0" err="1">
                <a:effectLst/>
                <a:latin typeface="Times New Roman" panose="02020603050405020304" pitchFamily="18" charset="0"/>
                <a:ea typeface="MS Gothic" panose="020B0609070205080204" pitchFamily="49" charset="-128"/>
                <a:cs typeface="Times New Roman" panose="02020603050405020304" pitchFamily="18" charset="0"/>
              </a:rPr>
              <a:t>Hướng</a:t>
            </a:r>
            <a:r>
              <a:rPr lang="en-US" b="0">
                <a:effectLst/>
                <a:latin typeface="Times New Roman" panose="02020603050405020304" pitchFamily="18" charset="0"/>
                <a:ea typeface="MS Gothic" panose="020B0609070205080204" pitchFamily="49" charset="-128"/>
                <a:cs typeface="Times New Roman" panose="02020603050405020304" pitchFamily="18" charset="0"/>
              </a:rPr>
              <a:t> </a:t>
            </a:r>
            <a:r>
              <a:rPr lang="en-US" b="0" err="1">
                <a:effectLst/>
                <a:latin typeface="Times New Roman" panose="02020603050405020304" pitchFamily="18" charset="0"/>
                <a:ea typeface="MS Gothic" panose="020B0609070205080204" pitchFamily="49" charset="-128"/>
                <a:cs typeface="Times New Roman" panose="02020603050405020304" pitchFamily="18" charset="0"/>
              </a:rPr>
              <a:t>giải</a:t>
            </a:r>
            <a:r>
              <a:rPr lang="en-US" b="0">
                <a:effectLst/>
                <a:latin typeface="Times New Roman" panose="02020603050405020304" pitchFamily="18" charset="0"/>
                <a:ea typeface="MS Gothic" panose="020B0609070205080204" pitchFamily="49" charset="-128"/>
                <a:cs typeface="Times New Roman" panose="02020603050405020304" pitchFamily="18" charset="0"/>
              </a:rPr>
              <a:t> </a:t>
            </a:r>
            <a:r>
              <a:rPr lang="en-US" b="0" err="1">
                <a:effectLst/>
                <a:latin typeface="Times New Roman" panose="02020603050405020304" pitchFamily="18" charset="0"/>
                <a:ea typeface="MS Gothic" panose="020B0609070205080204" pitchFamily="49" charset="-128"/>
                <a:cs typeface="Times New Roman" panose="02020603050405020304" pitchFamily="18" charset="0"/>
              </a:rPr>
              <a:t>quyết</a:t>
            </a:r>
            <a:endParaRPr lang="en-US" b="1">
              <a:effectLst/>
              <a:latin typeface="Calibri Light" panose="020F0302020204030204" pitchFamily="34" charset="0"/>
              <a:ea typeface="MS Gothic" panose="020B0609070205080204" pitchFamily="49" charset="-128"/>
              <a:cs typeface="Times New Roman" panose="02020603050405020304" pitchFamily="18" charset="0"/>
            </a:endParaRPr>
          </a:p>
          <a:p>
            <a:endParaRPr lang="en-US" dirty="0"/>
          </a:p>
        </p:txBody>
      </p:sp>
      <p:pic>
        <p:nvPicPr>
          <p:cNvPr id="4" name="Picture 3" descr="A diagram of a car&#10;&#10;Description automatically generated with low confidence">
            <a:extLst>
              <a:ext uri="{FF2B5EF4-FFF2-40B4-BE49-F238E27FC236}">
                <a16:creationId xmlns:a16="http://schemas.microsoft.com/office/drawing/2014/main" id="{9BECE296-BC65-67EB-A138-695331E55EF7}"/>
              </a:ext>
            </a:extLst>
          </p:cNvPr>
          <p:cNvPicPr>
            <a:picLocks noChangeAspect="1"/>
          </p:cNvPicPr>
          <p:nvPr/>
        </p:nvPicPr>
        <p:blipFill>
          <a:blip r:embed="rId2"/>
          <a:stretch>
            <a:fillRect/>
          </a:stretch>
        </p:blipFill>
        <p:spPr>
          <a:xfrm>
            <a:off x="6444525" y="1612920"/>
            <a:ext cx="5014800" cy="3623498"/>
          </a:xfrm>
          <a:custGeom>
            <a:avLst/>
            <a:gdLst/>
            <a:ahLst/>
            <a:cxnLst/>
            <a:rect l="l" t="t" r="r" b="b"/>
            <a:pathLst>
              <a:path w="5014800" h="5409338">
                <a:moveTo>
                  <a:pt x="0" y="0"/>
                </a:moveTo>
                <a:lnTo>
                  <a:pt x="5014800" y="0"/>
                </a:lnTo>
                <a:lnTo>
                  <a:pt x="5014800" y="5409338"/>
                </a:lnTo>
                <a:lnTo>
                  <a:pt x="0" y="5409338"/>
                </a:lnTo>
                <a:close/>
              </a:path>
            </a:pathLst>
          </a:custGeom>
        </p:spPr>
      </p:pic>
    </p:spTree>
    <p:extLst>
      <p:ext uri="{BB962C8B-B14F-4D97-AF65-F5344CB8AC3E}">
        <p14:creationId xmlns:p14="http://schemas.microsoft.com/office/powerpoint/2010/main" val="3825623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FB0E95-9CAE-4968-A118-2B9F7C8BBB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2133437-BFEB-412D-978C-59379BF575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819C4F-2636-856D-A3A5-0CE6EAF9996F}"/>
              </a:ext>
            </a:extLst>
          </p:cNvPr>
          <p:cNvSpPr>
            <a:spLocks noGrp="1"/>
          </p:cNvSpPr>
          <p:nvPr>
            <p:ph type="title"/>
          </p:nvPr>
        </p:nvSpPr>
        <p:spPr>
          <a:xfrm>
            <a:off x="1680006" y="619200"/>
            <a:ext cx="8831988" cy="681586"/>
          </a:xfrm>
        </p:spPr>
        <p:txBody>
          <a:bodyPr wrap="square">
            <a:normAutofit/>
          </a:bodyPr>
          <a:lstStyle/>
          <a:p>
            <a:pPr algn="ctr"/>
            <a:r>
              <a:rPr lang="en-US" b="0" kern="0">
                <a:effectLst/>
                <a:latin typeface="Times New Roman" panose="02020603050405020304" pitchFamily="18" charset="0"/>
                <a:ea typeface="MS Gothic" panose="020B0609070205080204" pitchFamily="49" charset="-128"/>
                <a:cs typeface="Times New Roman" panose="02020603050405020304" pitchFamily="18" charset="0"/>
              </a:rPr>
              <a:t>Đọc ảnh và xử lý ảnh</a:t>
            </a:r>
            <a:endParaRPr lang="en-US"/>
          </a:p>
        </p:txBody>
      </p:sp>
      <p:grpSp>
        <p:nvGrpSpPr>
          <p:cNvPr id="13" name="Group 12">
            <a:extLst>
              <a:ext uri="{FF2B5EF4-FFF2-40B4-BE49-F238E27FC236}">
                <a16:creationId xmlns:a16="http://schemas.microsoft.com/office/drawing/2014/main" id="{898907C4-FC8B-4436-8D59-610E373613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89400" y="406270"/>
            <a:ext cx="684878" cy="1449344"/>
            <a:chOff x="643527" y="1187494"/>
            <a:chExt cx="1434178" cy="3035022"/>
          </a:xfrm>
        </p:grpSpPr>
        <p:sp>
          <p:nvSpPr>
            <p:cNvPr id="14" name="Freeform 78">
              <a:extLst>
                <a:ext uri="{FF2B5EF4-FFF2-40B4-BE49-F238E27FC236}">
                  <a16:creationId xmlns:a16="http://schemas.microsoft.com/office/drawing/2014/main" id="{F2DAC1FA-67FB-485E-99AD-1D35808FAD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083914" y="3331230"/>
              <a:ext cx="879143" cy="903430"/>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5" name="Freeform 79">
              <a:extLst>
                <a:ext uri="{FF2B5EF4-FFF2-40B4-BE49-F238E27FC236}">
                  <a16:creationId xmlns:a16="http://schemas.microsoft.com/office/drawing/2014/main" id="{80135264-D47B-4DA1-B607-272AC7552A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869193" y="1989904"/>
              <a:ext cx="743890" cy="1195221"/>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6" name="Freeform 85">
              <a:extLst>
                <a:ext uri="{FF2B5EF4-FFF2-40B4-BE49-F238E27FC236}">
                  <a16:creationId xmlns:a16="http://schemas.microsoft.com/office/drawing/2014/main" id="{7E6A5C45-96C1-4BE7-BEF8-CD041B512D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316205" y="967005"/>
              <a:ext cx="541011" cy="981989"/>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18" name="Group 17">
            <a:extLst>
              <a:ext uri="{FF2B5EF4-FFF2-40B4-BE49-F238E27FC236}">
                <a16:creationId xmlns:a16="http://schemas.microsoft.com/office/drawing/2014/main" id="{9F9D18AC-8DBF-44B9-B251-652985A640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25208" y="268792"/>
            <a:ext cx="632305" cy="1606552"/>
            <a:chOff x="10224385" y="954724"/>
            <a:chExt cx="1324087" cy="3364228"/>
          </a:xfrm>
        </p:grpSpPr>
        <p:sp>
          <p:nvSpPr>
            <p:cNvPr id="19" name="Freeform 80">
              <a:extLst>
                <a:ext uri="{FF2B5EF4-FFF2-40B4-BE49-F238E27FC236}">
                  <a16:creationId xmlns:a16="http://schemas.microsoft.com/office/drawing/2014/main" id="{4B04572D-211A-45E4-9FCC-BDF9788427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62739" y="2385730"/>
              <a:ext cx="985733" cy="504616"/>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0" name="Freeform 84">
              <a:extLst>
                <a:ext uri="{FF2B5EF4-FFF2-40B4-BE49-F238E27FC236}">
                  <a16:creationId xmlns:a16="http://schemas.microsoft.com/office/drawing/2014/main" id="{03D89CFC-3412-4CF0-BCB9-14BA1B201D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874527">
              <a:off x="10288245" y="954724"/>
              <a:ext cx="852074" cy="892781"/>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1" name="Freeform 87">
              <a:extLst>
                <a:ext uri="{FF2B5EF4-FFF2-40B4-BE49-F238E27FC236}">
                  <a16:creationId xmlns:a16="http://schemas.microsoft.com/office/drawing/2014/main" id="{27B2BC09-FADA-48B1-ABBF-D28310E5A0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20630858">
              <a:off x="10224385" y="3437261"/>
              <a:ext cx="824227" cy="881691"/>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 useBgFill="1">
        <p:nvSpPr>
          <p:cNvPr id="23" name="Freeform: Shape 22">
            <a:extLst>
              <a:ext uri="{FF2B5EF4-FFF2-40B4-BE49-F238E27FC236}">
                <a16:creationId xmlns:a16="http://schemas.microsoft.com/office/drawing/2014/main" id="{D277D65C-DA10-481D-B5A1-7DB78CF63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2589984"/>
            <a:ext cx="12180637" cy="4268018"/>
          </a:xfrm>
          <a:custGeom>
            <a:avLst/>
            <a:gdLst>
              <a:gd name="connsiteX0" fmla="*/ 9245089 w 12180637"/>
              <a:gd name="connsiteY0" fmla="*/ 0 h 4483555"/>
              <a:gd name="connsiteX1" fmla="*/ 10751325 w 12180637"/>
              <a:gd name="connsiteY1" fmla="*/ 78622 h 4483555"/>
              <a:gd name="connsiteX2" fmla="*/ 11353161 w 12180637"/>
              <a:gd name="connsiteY2" fmla="*/ 66474 h 4483555"/>
              <a:gd name="connsiteX3" fmla="*/ 12085768 w 12180637"/>
              <a:gd name="connsiteY3" fmla="*/ 51687 h 4483555"/>
              <a:gd name="connsiteX4" fmla="*/ 12180637 w 12180637"/>
              <a:gd name="connsiteY4" fmla="*/ 49772 h 4483555"/>
              <a:gd name="connsiteX5" fmla="*/ 12180637 w 12180637"/>
              <a:gd name="connsiteY5" fmla="*/ 4483555 h 4483555"/>
              <a:gd name="connsiteX6" fmla="*/ 0 w 12180637"/>
              <a:gd name="connsiteY6" fmla="*/ 4483555 h 4483555"/>
              <a:gd name="connsiteX7" fmla="*/ 0 w 12180637"/>
              <a:gd name="connsiteY7" fmla="*/ 109941 h 4483555"/>
              <a:gd name="connsiteX8" fmla="*/ 60108 w 12180637"/>
              <a:gd name="connsiteY8" fmla="*/ 112355 h 4483555"/>
              <a:gd name="connsiteX9" fmla="*/ 1270760 w 12180637"/>
              <a:gd name="connsiteY9" fmla="*/ 160955 h 4483555"/>
              <a:gd name="connsiteX10" fmla="*/ 2474433 w 12180637"/>
              <a:gd name="connsiteY10" fmla="*/ 136660 h 4483555"/>
              <a:gd name="connsiteX11" fmla="*/ 3226727 w 12180637"/>
              <a:gd name="connsiteY11" fmla="*/ 121475 h 4483555"/>
              <a:gd name="connsiteX12" fmla="*/ 3979023 w 12180637"/>
              <a:gd name="connsiteY12" fmla="*/ 106291 h 4483555"/>
              <a:gd name="connsiteX13" fmla="*/ 9245089 w 12180637"/>
              <a:gd name="connsiteY13" fmla="*/ 0 h 4483555"/>
              <a:gd name="connsiteX0" fmla="*/ 9245089 w 12180637"/>
              <a:gd name="connsiteY0" fmla="*/ 0 h 4483555"/>
              <a:gd name="connsiteX1" fmla="*/ 10751325 w 12180637"/>
              <a:gd name="connsiteY1" fmla="*/ 78622 h 4483555"/>
              <a:gd name="connsiteX2" fmla="*/ 11353161 w 12180637"/>
              <a:gd name="connsiteY2" fmla="*/ 66474 h 4483555"/>
              <a:gd name="connsiteX3" fmla="*/ 12085768 w 12180637"/>
              <a:gd name="connsiteY3" fmla="*/ 51687 h 4483555"/>
              <a:gd name="connsiteX4" fmla="*/ 12180637 w 12180637"/>
              <a:gd name="connsiteY4" fmla="*/ 49772 h 4483555"/>
              <a:gd name="connsiteX5" fmla="*/ 12180637 w 12180637"/>
              <a:gd name="connsiteY5" fmla="*/ 4483555 h 4483555"/>
              <a:gd name="connsiteX6" fmla="*/ 0 w 12180637"/>
              <a:gd name="connsiteY6" fmla="*/ 4483555 h 4483555"/>
              <a:gd name="connsiteX7" fmla="*/ 0 w 12180637"/>
              <a:gd name="connsiteY7" fmla="*/ 109941 h 4483555"/>
              <a:gd name="connsiteX8" fmla="*/ 60108 w 12180637"/>
              <a:gd name="connsiteY8" fmla="*/ 112355 h 4483555"/>
              <a:gd name="connsiteX9" fmla="*/ 1270760 w 12180637"/>
              <a:gd name="connsiteY9" fmla="*/ 160955 h 4483555"/>
              <a:gd name="connsiteX10" fmla="*/ 2474433 w 12180637"/>
              <a:gd name="connsiteY10" fmla="*/ 136660 h 4483555"/>
              <a:gd name="connsiteX11" fmla="*/ 3226727 w 12180637"/>
              <a:gd name="connsiteY11" fmla="*/ 121475 h 4483555"/>
              <a:gd name="connsiteX12" fmla="*/ 3979023 w 12180637"/>
              <a:gd name="connsiteY12" fmla="*/ 106291 h 4483555"/>
              <a:gd name="connsiteX13" fmla="*/ 9245089 w 12180637"/>
              <a:gd name="connsiteY13" fmla="*/ 0 h 4483555"/>
              <a:gd name="connsiteX0" fmla="*/ 9245089 w 12180637"/>
              <a:gd name="connsiteY0" fmla="*/ 0 h 4483555"/>
              <a:gd name="connsiteX1" fmla="*/ 10751325 w 12180637"/>
              <a:gd name="connsiteY1" fmla="*/ 78622 h 4483555"/>
              <a:gd name="connsiteX2" fmla="*/ 11353161 w 12180637"/>
              <a:gd name="connsiteY2" fmla="*/ 66474 h 4483555"/>
              <a:gd name="connsiteX3" fmla="*/ 12085768 w 12180637"/>
              <a:gd name="connsiteY3" fmla="*/ 51687 h 4483555"/>
              <a:gd name="connsiteX4" fmla="*/ 12180637 w 12180637"/>
              <a:gd name="connsiteY4" fmla="*/ 49772 h 4483555"/>
              <a:gd name="connsiteX5" fmla="*/ 12180637 w 12180637"/>
              <a:gd name="connsiteY5" fmla="*/ 4483555 h 4483555"/>
              <a:gd name="connsiteX6" fmla="*/ 0 w 12180637"/>
              <a:gd name="connsiteY6" fmla="*/ 4483555 h 4483555"/>
              <a:gd name="connsiteX7" fmla="*/ 0 w 12180637"/>
              <a:gd name="connsiteY7" fmla="*/ 109941 h 4483555"/>
              <a:gd name="connsiteX8" fmla="*/ 60108 w 12180637"/>
              <a:gd name="connsiteY8" fmla="*/ 112355 h 4483555"/>
              <a:gd name="connsiteX9" fmla="*/ 2474433 w 12180637"/>
              <a:gd name="connsiteY9" fmla="*/ 136660 h 4483555"/>
              <a:gd name="connsiteX10" fmla="*/ 3226727 w 12180637"/>
              <a:gd name="connsiteY10" fmla="*/ 121475 h 4483555"/>
              <a:gd name="connsiteX11" fmla="*/ 3979023 w 12180637"/>
              <a:gd name="connsiteY11" fmla="*/ 106291 h 4483555"/>
              <a:gd name="connsiteX12" fmla="*/ 9245089 w 12180637"/>
              <a:gd name="connsiteY12" fmla="*/ 0 h 4483555"/>
              <a:gd name="connsiteX0" fmla="*/ 9245089 w 12180637"/>
              <a:gd name="connsiteY0" fmla="*/ 0 h 4483555"/>
              <a:gd name="connsiteX1" fmla="*/ 10751325 w 12180637"/>
              <a:gd name="connsiteY1" fmla="*/ 78622 h 4483555"/>
              <a:gd name="connsiteX2" fmla="*/ 11353161 w 12180637"/>
              <a:gd name="connsiteY2" fmla="*/ 66474 h 4483555"/>
              <a:gd name="connsiteX3" fmla="*/ 12085768 w 12180637"/>
              <a:gd name="connsiteY3" fmla="*/ 51687 h 4483555"/>
              <a:gd name="connsiteX4" fmla="*/ 12180637 w 12180637"/>
              <a:gd name="connsiteY4" fmla="*/ 49772 h 4483555"/>
              <a:gd name="connsiteX5" fmla="*/ 12180637 w 12180637"/>
              <a:gd name="connsiteY5" fmla="*/ 4483555 h 4483555"/>
              <a:gd name="connsiteX6" fmla="*/ 0 w 12180637"/>
              <a:gd name="connsiteY6" fmla="*/ 4483555 h 4483555"/>
              <a:gd name="connsiteX7" fmla="*/ 0 w 12180637"/>
              <a:gd name="connsiteY7" fmla="*/ 109941 h 4483555"/>
              <a:gd name="connsiteX8" fmla="*/ 60108 w 12180637"/>
              <a:gd name="connsiteY8" fmla="*/ 112355 h 4483555"/>
              <a:gd name="connsiteX9" fmla="*/ 1944662 w 12180637"/>
              <a:gd name="connsiteY9" fmla="*/ 98823 h 4483555"/>
              <a:gd name="connsiteX10" fmla="*/ 3226727 w 12180637"/>
              <a:gd name="connsiteY10" fmla="*/ 121475 h 4483555"/>
              <a:gd name="connsiteX11" fmla="*/ 3979023 w 12180637"/>
              <a:gd name="connsiteY11" fmla="*/ 106291 h 4483555"/>
              <a:gd name="connsiteX12" fmla="*/ 9245089 w 12180637"/>
              <a:gd name="connsiteY12" fmla="*/ 0 h 4483555"/>
              <a:gd name="connsiteX0" fmla="*/ 9245089 w 12180637"/>
              <a:gd name="connsiteY0" fmla="*/ 0 h 4483555"/>
              <a:gd name="connsiteX1" fmla="*/ 10751325 w 12180637"/>
              <a:gd name="connsiteY1" fmla="*/ 78622 h 4483555"/>
              <a:gd name="connsiteX2" fmla="*/ 11353161 w 12180637"/>
              <a:gd name="connsiteY2" fmla="*/ 66474 h 4483555"/>
              <a:gd name="connsiteX3" fmla="*/ 12085768 w 12180637"/>
              <a:gd name="connsiteY3" fmla="*/ 51687 h 4483555"/>
              <a:gd name="connsiteX4" fmla="*/ 12180637 w 12180637"/>
              <a:gd name="connsiteY4" fmla="*/ 49772 h 4483555"/>
              <a:gd name="connsiteX5" fmla="*/ 12180637 w 12180637"/>
              <a:gd name="connsiteY5" fmla="*/ 4483555 h 4483555"/>
              <a:gd name="connsiteX6" fmla="*/ 0 w 12180637"/>
              <a:gd name="connsiteY6" fmla="*/ 4483555 h 4483555"/>
              <a:gd name="connsiteX7" fmla="*/ 0 w 12180637"/>
              <a:gd name="connsiteY7" fmla="*/ 109941 h 4483555"/>
              <a:gd name="connsiteX8" fmla="*/ 60108 w 12180637"/>
              <a:gd name="connsiteY8" fmla="*/ 112355 h 4483555"/>
              <a:gd name="connsiteX9" fmla="*/ 1944662 w 12180637"/>
              <a:gd name="connsiteY9" fmla="*/ 98823 h 4483555"/>
              <a:gd name="connsiteX10" fmla="*/ 3226727 w 12180637"/>
              <a:gd name="connsiteY10" fmla="*/ 121475 h 4483555"/>
              <a:gd name="connsiteX11" fmla="*/ 5089365 w 12180637"/>
              <a:gd name="connsiteY11" fmla="*/ 38184 h 4483555"/>
              <a:gd name="connsiteX12" fmla="*/ 9245089 w 12180637"/>
              <a:gd name="connsiteY12" fmla="*/ 0 h 4483555"/>
              <a:gd name="connsiteX0" fmla="*/ 9245089 w 12180637"/>
              <a:gd name="connsiteY0" fmla="*/ 8084 h 4491639"/>
              <a:gd name="connsiteX1" fmla="*/ 10751325 w 12180637"/>
              <a:gd name="connsiteY1" fmla="*/ 86706 h 4491639"/>
              <a:gd name="connsiteX2" fmla="*/ 11353161 w 12180637"/>
              <a:gd name="connsiteY2" fmla="*/ 74558 h 4491639"/>
              <a:gd name="connsiteX3" fmla="*/ 12085768 w 12180637"/>
              <a:gd name="connsiteY3" fmla="*/ 59771 h 4491639"/>
              <a:gd name="connsiteX4" fmla="*/ 12180637 w 12180637"/>
              <a:gd name="connsiteY4" fmla="*/ 57856 h 4491639"/>
              <a:gd name="connsiteX5" fmla="*/ 12180637 w 12180637"/>
              <a:gd name="connsiteY5" fmla="*/ 4491639 h 4491639"/>
              <a:gd name="connsiteX6" fmla="*/ 0 w 12180637"/>
              <a:gd name="connsiteY6" fmla="*/ 4491639 h 4491639"/>
              <a:gd name="connsiteX7" fmla="*/ 0 w 12180637"/>
              <a:gd name="connsiteY7" fmla="*/ 118025 h 4491639"/>
              <a:gd name="connsiteX8" fmla="*/ 60108 w 12180637"/>
              <a:gd name="connsiteY8" fmla="*/ 120439 h 4491639"/>
              <a:gd name="connsiteX9" fmla="*/ 1944662 w 12180637"/>
              <a:gd name="connsiteY9" fmla="*/ 106907 h 4491639"/>
              <a:gd name="connsiteX10" fmla="*/ 3226727 w 12180637"/>
              <a:gd name="connsiteY10" fmla="*/ 129559 h 4491639"/>
              <a:gd name="connsiteX11" fmla="*/ 5089365 w 12180637"/>
              <a:gd name="connsiteY11" fmla="*/ 46268 h 4491639"/>
              <a:gd name="connsiteX12" fmla="*/ 9245089 w 12180637"/>
              <a:gd name="connsiteY12" fmla="*/ 8084 h 4491639"/>
              <a:gd name="connsiteX0" fmla="*/ 9027375 w 12180637"/>
              <a:gd name="connsiteY0" fmla="*/ 37489 h 4452936"/>
              <a:gd name="connsiteX1" fmla="*/ 10751325 w 12180637"/>
              <a:gd name="connsiteY1" fmla="*/ 48003 h 4452936"/>
              <a:gd name="connsiteX2" fmla="*/ 11353161 w 12180637"/>
              <a:gd name="connsiteY2" fmla="*/ 35855 h 4452936"/>
              <a:gd name="connsiteX3" fmla="*/ 12085768 w 12180637"/>
              <a:gd name="connsiteY3" fmla="*/ 21068 h 4452936"/>
              <a:gd name="connsiteX4" fmla="*/ 12180637 w 12180637"/>
              <a:gd name="connsiteY4" fmla="*/ 19153 h 4452936"/>
              <a:gd name="connsiteX5" fmla="*/ 12180637 w 12180637"/>
              <a:gd name="connsiteY5" fmla="*/ 4452936 h 4452936"/>
              <a:gd name="connsiteX6" fmla="*/ 0 w 12180637"/>
              <a:gd name="connsiteY6" fmla="*/ 4452936 h 4452936"/>
              <a:gd name="connsiteX7" fmla="*/ 0 w 12180637"/>
              <a:gd name="connsiteY7" fmla="*/ 79322 h 4452936"/>
              <a:gd name="connsiteX8" fmla="*/ 60108 w 12180637"/>
              <a:gd name="connsiteY8" fmla="*/ 81736 h 4452936"/>
              <a:gd name="connsiteX9" fmla="*/ 1944662 w 12180637"/>
              <a:gd name="connsiteY9" fmla="*/ 68204 h 4452936"/>
              <a:gd name="connsiteX10" fmla="*/ 3226727 w 12180637"/>
              <a:gd name="connsiteY10" fmla="*/ 90856 h 4452936"/>
              <a:gd name="connsiteX11" fmla="*/ 5089365 w 12180637"/>
              <a:gd name="connsiteY11" fmla="*/ 7565 h 4452936"/>
              <a:gd name="connsiteX12" fmla="*/ 9027375 w 12180637"/>
              <a:gd name="connsiteY12" fmla="*/ 37489 h 4452936"/>
              <a:gd name="connsiteX0" fmla="*/ 9027375 w 12180637"/>
              <a:gd name="connsiteY0" fmla="*/ 67310 h 4482757"/>
              <a:gd name="connsiteX1" fmla="*/ 10751325 w 12180637"/>
              <a:gd name="connsiteY1" fmla="*/ 77824 h 4482757"/>
              <a:gd name="connsiteX2" fmla="*/ 11353161 w 12180637"/>
              <a:gd name="connsiteY2" fmla="*/ 65676 h 4482757"/>
              <a:gd name="connsiteX3" fmla="*/ 11360054 w 12180637"/>
              <a:gd name="connsiteY3" fmla="*/ 1004384 h 4482757"/>
              <a:gd name="connsiteX4" fmla="*/ 12180637 w 12180637"/>
              <a:gd name="connsiteY4" fmla="*/ 48974 h 4482757"/>
              <a:gd name="connsiteX5" fmla="*/ 12180637 w 12180637"/>
              <a:gd name="connsiteY5" fmla="*/ 4482757 h 4482757"/>
              <a:gd name="connsiteX6" fmla="*/ 0 w 12180637"/>
              <a:gd name="connsiteY6" fmla="*/ 4482757 h 4482757"/>
              <a:gd name="connsiteX7" fmla="*/ 0 w 12180637"/>
              <a:gd name="connsiteY7" fmla="*/ 109143 h 4482757"/>
              <a:gd name="connsiteX8" fmla="*/ 60108 w 12180637"/>
              <a:gd name="connsiteY8" fmla="*/ 111557 h 4482757"/>
              <a:gd name="connsiteX9" fmla="*/ 1944662 w 12180637"/>
              <a:gd name="connsiteY9" fmla="*/ 98025 h 4482757"/>
              <a:gd name="connsiteX10" fmla="*/ 3226727 w 12180637"/>
              <a:gd name="connsiteY10" fmla="*/ 120677 h 4482757"/>
              <a:gd name="connsiteX11" fmla="*/ 5089365 w 12180637"/>
              <a:gd name="connsiteY11" fmla="*/ 37386 h 4482757"/>
              <a:gd name="connsiteX12" fmla="*/ 9027375 w 12180637"/>
              <a:gd name="connsiteY12" fmla="*/ 67310 h 4482757"/>
              <a:gd name="connsiteX0" fmla="*/ 9027375 w 12180637"/>
              <a:gd name="connsiteY0" fmla="*/ 342299 h 4757746"/>
              <a:gd name="connsiteX1" fmla="*/ 10751325 w 12180637"/>
              <a:gd name="connsiteY1" fmla="*/ 352813 h 4757746"/>
              <a:gd name="connsiteX2" fmla="*/ 11353161 w 12180637"/>
              <a:gd name="connsiteY2" fmla="*/ 340665 h 4757746"/>
              <a:gd name="connsiteX3" fmla="*/ 12180637 w 12180637"/>
              <a:gd name="connsiteY3" fmla="*/ 323963 h 4757746"/>
              <a:gd name="connsiteX4" fmla="*/ 12180637 w 12180637"/>
              <a:gd name="connsiteY4" fmla="*/ 4757746 h 4757746"/>
              <a:gd name="connsiteX5" fmla="*/ 0 w 12180637"/>
              <a:gd name="connsiteY5" fmla="*/ 4757746 h 4757746"/>
              <a:gd name="connsiteX6" fmla="*/ 0 w 12180637"/>
              <a:gd name="connsiteY6" fmla="*/ 384132 h 4757746"/>
              <a:gd name="connsiteX7" fmla="*/ 60108 w 12180637"/>
              <a:gd name="connsiteY7" fmla="*/ 386546 h 4757746"/>
              <a:gd name="connsiteX8" fmla="*/ 1944662 w 12180637"/>
              <a:gd name="connsiteY8" fmla="*/ 373014 h 4757746"/>
              <a:gd name="connsiteX9" fmla="*/ 3226727 w 12180637"/>
              <a:gd name="connsiteY9" fmla="*/ 395666 h 4757746"/>
              <a:gd name="connsiteX10" fmla="*/ 5089365 w 12180637"/>
              <a:gd name="connsiteY10" fmla="*/ 312375 h 4757746"/>
              <a:gd name="connsiteX11" fmla="*/ 9027375 w 12180637"/>
              <a:gd name="connsiteY11" fmla="*/ 342299 h 4757746"/>
              <a:gd name="connsiteX0" fmla="*/ 9027375 w 12180637"/>
              <a:gd name="connsiteY0" fmla="*/ 337966 h 4753413"/>
              <a:gd name="connsiteX1" fmla="*/ 10751325 w 12180637"/>
              <a:gd name="connsiteY1" fmla="*/ 348480 h 4753413"/>
              <a:gd name="connsiteX2" fmla="*/ 12180637 w 12180637"/>
              <a:gd name="connsiteY2" fmla="*/ 319630 h 4753413"/>
              <a:gd name="connsiteX3" fmla="*/ 12180637 w 12180637"/>
              <a:gd name="connsiteY3" fmla="*/ 4753413 h 4753413"/>
              <a:gd name="connsiteX4" fmla="*/ 0 w 12180637"/>
              <a:gd name="connsiteY4" fmla="*/ 4753413 h 4753413"/>
              <a:gd name="connsiteX5" fmla="*/ 0 w 12180637"/>
              <a:gd name="connsiteY5" fmla="*/ 379799 h 4753413"/>
              <a:gd name="connsiteX6" fmla="*/ 60108 w 12180637"/>
              <a:gd name="connsiteY6" fmla="*/ 382213 h 4753413"/>
              <a:gd name="connsiteX7" fmla="*/ 1944662 w 12180637"/>
              <a:gd name="connsiteY7" fmla="*/ 368681 h 4753413"/>
              <a:gd name="connsiteX8" fmla="*/ 3226727 w 12180637"/>
              <a:gd name="connsiteY8" fmla="*/ 391333 h 4753413"/>
              <a:gd name="connsiteX9" fmla="*/ 5089365 w 12180637"/>
              <a:gd name="connsiteY9" fmla="*/ 308042 h 4753413"/>
              <a:gd name="connsiteX10" fmla="*/ 9027375 w 12180637"/>
              <a:gd name="connsiteY10" fmla="*/ 337966 h 4753413"/>
              <a:gd name="connsiteX0" fmla="*/ 9027375 w 12180637"/>
              <a:gd name="connsiteY0" fmla="*/ 37489 h 4452936"/>
              <a:gd name="connsiteX1" fmla="*/ 10751325 w 12180637"/>
              <a:gd name="connsiteY1" fmla="*/ 48003 h 4452936"/>
              <a:gd name="connsiteX2" fmla="*/ 12180637 w 12180637"/>
              <a:gd name="connsiteY2" fmla="*/ 19153 h 4452936"/>
              <a:gd name="connsiteX3" fmla="*/ 12180637 w 12180637"/>
              <a:gd name="connsiteY3" fmla="*/ 4452936 h 4452936"/>
              <a:gd name="connsiteX4" fmla="*/ 0 w 12180637"/>
              <a:gd name="connsiteY4" fmla="*/ 4452936 h 4452936"/>
              <a:gd name="connsiteX5" fmla="*/ 0 w 12180637"/>
              <a:gd name="connsiteY5" fmla="*/ 79322 h 4452936"/>
              <a:gd name="connsiteX6" fmla="*/ 60108 w 12180637"/>
              <a:gd name="connsiteY6" fmla="*/ 81736 h 4452936"/>
              <a:gd name="connsiteX7" fmla="*/ 1944662 w 12180637"/>
              <a:gd name="connsiteY7" fmla="*/ 68204 h 4452936"/>
              <a:gd name="connsiteX8" fmla="*/ 3226727 w 12180637"/>
              <a:gd name="connsiteY8" fmla="*/ 90856 h 4452936"/>
              <a:gd name="connsiteX9" fmla="*/ 5089365 w 12180637"/>
              <a:gd name="connsiteY9" fmla="*/ 7565 h 4452936"/>
              <a:gd name="connsiteX10" fmla="*/ 9027375 w 12180637"/>
              <a:gd name="connsiteY10" fmla="*/ 37489 h 4452936"/>
              <a:gd name="connsiteX0" fmla="*/ 9027375 w 12180637"/>
              <a:gd name="connsiteY0" fmla="*/ 35052 h 4450499"/>
              <a:gd name="connsiteX1" fmla="*/ 10540868 w 12180637"/>
              <a:gd name="connsiteY1" fmla="*/ 30432 h 4450499"/>
              <a:gd name="connsiteX2" fmla="*/ 12180637 w 12180637"/>
              <a:gd name="connsiteY2" fmla="*/ 16716 h 4450499"/>
              <a:gd name="connsiteX3" fmla="*/ 12180637 w 12180637"/>
              <a:gd name="connsiteY3" fmla="*/ 4450499 h 4450499"/>
              <a:gd name="connsiteX4" fmla="*/ 0 w 12180637"/>
              <a:gd name="connsiteY4" fmla="*/ 4450499 h 4450499"/>
              <a:gd name="connsiteX5" fmla="*/ 0 w 12180637"/>
              <a:gd name="connsiteY5" fmla="*/ 76885 h 4450499"/>
              <a:gd name="connsiteX6" fmla="*/ 60108 w 12180637"/>
              <a:gd name="connsiteY6" fmla="*/ 79299 h 4450499"/>
              <a:gd name="connsiteX7" fmla="*/ 1944662 w 12180637"/>
              <a:gd name="connsiteY7" fmla="*/ 65767 h 4450499"/>
              <a:gd name="connsiteX8" fmla="*/ 3226727 w 12180637"/>
              <a:gd name="connsiteY8" fmla="*/ 88419 h 4450499"/>
              <a:gd name="connsiteX9" fmla="*/ 5089365 w 12180637"/>
              <a:gd name="connsiteY9" fmla="*/ 5128 h 4450499"/>
              <a:gd name="connsiteX10" fmla="*/ 9027375 w 12180637"/>
              <a:gd name="connsiteY10" fmla="*/ 35052 h 445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0637" h="4450499">
                <a:moveTo>
                  <a:pt x="9027375" y="35052"/>
                </a:moveTo>
                <a:lnTo>
                  <a:pt x="10540868" y="30432"/>
                </a:lnTo>
                <a:cubicBezTo>
                  <a:pt x="11066412" y="27376"/>
                  <a:pt x="11405389" y="-13668"/>
                  <a:pt x="12180637" y="16716"/>
                </a:cubicBezTo>
                <a:lnTo>
                  <a:pt x="12180637" y="4450499"/>
                </a:lnTo>
                <a:lnTo>
                  <a:pt x="0" y="4450499"/>
                </a:lnTo>
                <a:lnTo>
                  <a:pt x="0" y="76885"/>
                </a:lnTo>
                <a:lnTo>
                  <a:pt x="60108" y="79299"/>
                </a:lnTo>
                <a:lnTo>
                  <a:pt x="1944662" y="65767"/>
                </a:lnTo>
                <a:cubicBezTo>
                  <a:pt x="2472432" y="67287"/>
                  <a:pt x="2975962" y="93481"/>
                  <a:pt x="3226727" y="88419"/>
                </a:cubicBezTo>
                <a:lnTo>
                  <a:pt x="5089365" y="5128"/>
                </a:lnTo>
                <a:cubicBezTo>
                  <a:pt x="6092425" y="-15118"/>
                  <a:pt x="8118791" y="30835"/>
                  <a:pt x="9027375" y="35052"/>
                </a:cubicBez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graphicFrame>
        <p:nvGraphicFramePr>
          <p:cNvPr id="7" name="Content Placeholder 2">
            <a:extLst>
              <a:ext uri="{FF2B5EF4-FFF2-40B4-BE49-F238E27FC236}">
                <a16:creationId xmlns:a16="http://schemas.microsoft.com/office/drawing/2014/main" id="{E2F992D2-C33B-899A-47F7-EECE1D2BD404}"/>
              </a:ext>
            </a:extLst>
          </p:cNvPr>
          <p:cNvGraphicFramePr>
            <a:graphicFrameLocks noGrp="1"/>
          </p:cNvGraphicFramePr>
          <p:nvPr>
            <p:ph idx="1"/>
            <p:extLst>
              <p:ext uri="{D42A27DB-BD31-4B8C-83A1-F6EECF244321}">
                <p14:modId xmlns:p14="http://schemas.microsoft.com/office/powerpoint/2010/main" val="1674088072"/>
              </p:ext>
            </p:extLst>
          </p:nvPr>
        </p:nvGraphicFramePr>
        <p:xfrm>
          <a:off x="720725" y="3249612"/>
          <a:ext cx="10728325" cy="2879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742302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F532A73-CC48-4B70-913D-D8D4400F85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59EB75-8F77-9EFC-2CFE-81983D171CA2}"/>
              </a:ext>
            </a:extLst>
          </p:cNvPr>
          <p:cNvSpPr>
            <a:spLocks noGrp="1"/>
          </p:cNvSpPr>
          <p:nvPr>
            <p:ph type="title"/>
          </p:nvPr>
        </p:nvSpPr>
        <p:spPr>
          <a:xfrm>
            <a:off x="720000" y="619200"/>
            <a:ext cx="3107463" cy="5510138"/>
          </a:xfrm>
        </p:spPr>
        <p:txBody>
          <a:bodyPr>
            <a:normAutofit/>
          </a:bodyPr>
          <a:lstStyle/>
          <a:p>
            <a:r>
              <a:rPr lang="en-US" err="1">
                <a:effectLst/>
                <a:latin typeface="Times New Roman" panose="02020603050405020304" pitchFamily="18" charset="0"/>
                <a:ea typeface="Times New Roman" panose="02020603050405020304" pitchFamily="18" charset="0"/>
                <a:cs typeface="Times New Roman" panose="02020603050405020304" pitchFamily="18" charset="0"/>
              </a:rPr>
              <a:t>Xử</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ảnh</a:t>
            </a:r>
            <a:endParaRPr lang="en-US" dirty="0"/>
          </a:p>
        </p:txBody>
      </p:sp>
      <p:graphicFrame>
        <p:nvGraphicFramePr>
          <p:cNvPr id="5" name="Content Placeholder 2">
            <a:extLst>
              <a:ext uri="{FF2B5EF4-FFF2-40B4-BE49-F238E27FC236}">
                <a16:creationId xmlns:a16="http://schemas.microsoft.com/office/drawing/2014/main" id="{5AAA82B9-C04E-798B-9057-304A523C4565}"/>
              </a:ext>
            </a:extLst>
          </p:cNvPr>
          <p:cNvGraphicFramePr>
            <a:graphicFrameLocks noGrp="1"/>
          </p:cNvGraphicFramePr>
          <p:nvPr>
            <p:ph idx="1"/>
            <p:extLst>
              <p:ext uri="{D42A27DB-BD31-4B8C-83A1-F6EECF244321}">
                <p14:modId xmlns:p14="http://schemas.microsoft.com/office/powerpoint/2010/main" val="2329244710"/>
              </p:ext>
            </p:extLst>
          </p:nvPr>
        </p:nvGraphicFramePr>
        <p:xfrm>
          <a:off x="4548189" y="728664"/>
          <a:ext cx="6900862" cy="54006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21770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3" name="Rectangle 1032">
            <a:extLst>
              <a:ext uri="{FF2B5EF4-FFF2-40B4-BE49-F238E27FC236}">
                <a16:creationId xmlns:a16="http://schemas.microsoft.com/office/drawing/2014/main" id="{366C96C0-C503-4689-9188-1B79F55F3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g1">
            <a:extLst>
              <a:ext uri="{FF2B5EF4-FFF2-40B4-BE49-F238E27FC236}">
                <a16:creationId xmlns:a16="http://schemas.microsoft.com/office/drawing/2014/main" id="{B69FA595-8D9E-38F7-2A2F-E186B855C56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3385" b="12345"/>
          <a:stretch/>
        </p:blipFill>
        <p:spPr bwMode="auto">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035" name="Rectangle 1034">
            <a:extLst>
              <a:ext uri="{FF2B5EF4-FFF2-40B4-BE49-F238E27FC236}">
                <a16:creationId xmlns:a16="http://schemas.microsoft.com/office/drawing/2014/main" id="{6390D9D2-CD1B-45D5-8B3B-6FF07D60E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12191997" cy="2636837"/>
          </a:xfrm>
          <a:prstGeom prst="rect">
            <a:avLst/>
          </a:prstGeom>
          <a:gradFill flip="none" rotWithShape="1">
            <a:gsLst>
              <a:gs pos="58000">
                <a:schemeClr val="bg1">
                  <a:alpha val="30000"/>
                </a:schemeClr>
              </a:gs>
              <a:gs pos="33000">
                <a:schemeClr val="bg1">
                  <a:alpha val="20000"/>
                </a:schemeClr>
              </a:gs>
              <a:gs pos="0">
                <a:schemeClr val="bg1">
                  <a:alpha val="0"/>
                </a:schemeClr>
              </a:gs>
              <a:gs pos="100000">
                <a:schemeClr val="bg1">
                  <a:alpha val="3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FA4775C-1855-7D85-9ED6-A6AEBF9B8B00}"/>
              </a:ext>
            </a:extLst>
          </p:cNvPr>
          <p:cNvSpPr>
            <a:spLocks noGrp="1"/>
          </p:cNvSpPr>
          <p:nvPr>
            <p:ph type="title"/>
          </p:nvPr>
        </p:nvSpPr>
        <p:spPr>
          <a:xfrm>
            <a:off x="1349567" y="619198"/>
            <a:ext cx="9492866" cy="576000"/>
          </a:xfrm>
        </p:spPr>
        <p:txBody>
          <a:bodyPr vert="horz" wrap="square" lIns="0" tIns="0" rIns="0" bIns="0" rtlCol="0" anchor="t" anchorCtr="0">
            <a:normAutofit/>
          </a:bodyPr>
          <a:lstStyle/>
          <a:p>
            <a:pPr algn="ctr"/>
            <a:r>
              <a:rPr lang="en-US" b="0" spc="-100">
                <a:effectLst/>
              </a:rPr>
              <a:t>Chuyển ảnh xám</a:t>
            </a:r>
            <a:endParaRPr lang="en-US" spc="-100"/>
          </a:p>
        </p:txBody>
      </p:sp>
      <p:grpSp>
        <p:nvGrpSpPr>
          <p:cNvPr id="1037" name="Group 1036">
            <a:extLst>
              <a:ext uri="{FF2B5EF4-FFF2-40B4-BE49-F238E27FC236}">
                <a16:creationId xmlns:a16="http://schemas.microsoft.com/office/drawing/2014/main" id="{C8F3AECA-1E28-4DB0-901D-747B827596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89400" y="406270"/>
            <a:ext cx="684878" cy="1449344"/>
            <a:chOff x="643527" y="1187494"/>
            <a:chExt cx="1434178" cy="3035022"/>
          </a:xfrm>
        </p:grpSpPr>
        <p:sp>
          <p:nvSpPr>
            <p:cNvPr id="1038" name="Freeform 78">
              <a:extLst>
                <a:ext uri="{FF2B5EF4-FFF2-40B4-BE49-F238E27FC236}">
                  <a16:creationId xmlns:a16="http://schemas.microsoft.com/office/drawing/2014/main" id="{F137E6B0-A1AA-47FF-AAB8-9E5D6B701C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083914" y="3331230"/>
              <a:ext cx="879143" cy="903430"/>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039" name="Freeform 79">
              <a:extLst>
                <a:ext uri="{FF2B5EF4-FFF2-40B4-BE49-F238E27FC236}">
                  <a16:creationId xmlns:a16="http://schemas.microsoft.com/office/drawing/2014/main" id="{F72FB821-5AF0-4EA1-B84B-D5E12D8333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869193" y="1989904"/>
              <a:ext cx="743890" cy="1195221"/>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040" name="Freeform 85">
              <a:extLst>
                <a:ext uri="{FF2B5EF4-FFF2-40B4-BE49-F238E27FC236}">
                  <a16:creationId xmlns:a16="http://schemas.microsoft.com/office/drawing/2014/main" id="{DFE0F740-8A45-42B9-BEF6-A75329504F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316205" y="967005"/>
              <a:ext cx="541011" cy="981989"/>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1042" name="Group 1041">
            <a:extLst>
              <a:ext uri="{FF2B5EF4-FFF2-40B4-BE49-F238E27FC236}">
                <a16:creationId xmlns:a16="http://schemas.microsoft.com/office/drawing/2014/main" id="{3214C51D-3B74-4CCB-82B8-A184460FCA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25210" y="268794"/>
            <a:ext cx="632305" cy="1606552"/>
            <a:chOff x="10224385" y="954724"/>
            <a:chExt cx="1324087" cy="3364228"/>
          </a:xfrm>
        </p:grpSpPr>
        <p:sp>
          <p:nvSpPr>
            <p:cNvPr id="1043" name="Freeform 80">
              <a:extLst>
                <a:ext uri="{FF2B5EF4-FFF2-40B4-BE49-F238E27FC236}">
                  <a16:creationId xmlns:a16="http://schemas.microsoft.com/office/drawing/2014/main" id="{66CD91DA-BDB8-476E-8111-2918188D6D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62739" y="2385730"/>
              <a:ext cx="985733" cy="504616"/>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044" name="Freeform 84">
              <a:extLst>
                <a:ext uri="{FF2B5EF4-FFF2-40B4-BE49-F238E27FC236}">
                  <a16:creationId xmlns:a16="http://schemas.microsoft.com/office/drawing/2014/main" id="{576CF7BA-63E8-47BF-AB8E-E9134BE8EF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874527">
              <a:off x="10288245" y="954724"/>
              <a:ext cx="852074" cy="892781"/>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045" name="Freeform 87">
              <a:extLst>
                <a:ext uri="{FF2B5EF4-FFF2-40B4-BE49-F238E27FC236}">
                  <a16:creationId xmlns:a16="http://schemas.microsoft.com/office/drawing/2014/main" id="{C0C95E2B-D068-4E18-85DE-266A42E6C6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20630858">
              <a:off x="10224385" y="3437261"/>
              <a:ext cx="824227" cy="881691"/>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Tree>
    <p:extLst>
      <p:ext uri="{BB962C8B-B14F-4D97-AF65-F5344CB8AC3E}">
        <p14:creationId xmlns:p14="http://schemas.microsoft.com/office/powerpoint/2010/main" val="1103116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2D344EA0-9496-43F3-82E2-3303A4CEBE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685587-5AB8-9F40-AD70-AF2BD1B6CEB0}"/>
              </a:ext>
            </a:extLst>
          </p:cNvPr>
          <p:cNvSpPr>
            <a:spLocks noGrp="1"/>
          </p:cNvSpPr>
          <p:nvPr>
            <p:ph type="title"/>
          </p:nvPr>
        </p:nvSpPr>
        <p:spPr>
          <a:xfrm>
            <a:off x="4561200" y="619200"/>
            <a:ext cx="6923812" cy="1477328"/>
          </a:xfrm>
        </p:spPr>
        <p:txBody>
          <a:bodyPr wrap="square" anchor="ctr">
            <a:normAutofit/>
          </a:bodyPr>
          <a:lstStyle/>
          <a:p>
            <a:r>
              <a:rPr lang="en-US" kern="0" dirty="0" err="1">
                <a:effectLst/>
                <a:latin typeface="Times New Roman" panose="02020603050405020304" pitchFamily="18" charset="0"/>
                <a:ea typeface="Calibri" panose="020F0502020204030204" pitchFamily="34" charset="0"/>
              </a:rPr>
              <a:t>Tăng</a:t>
            </a:r>
            <a:r>
              <a:rPr lang="en-US" kern="0" dirty="0">
                <a:effectLst/>
                <a:latin typeface="Times New Roman" panose="02020603050405020304" pitchFamily="18" charset="0"/>
                <a:ea typeface="Calibri" panose="020F0502020204030204" pitchFamily="34" charset="0"/>
              </a:rPr>
              <a:t> </a:t>
            </a:r>
            <a:r>
              <a:rPr lang="en-US" kern="0" dirty="0" err="1">
                <a:effectLst/>
                <a:latin typeface="Times New Roman" panose="02020603050405020304" pitchFamily="18" charset="0"/>
                <a:ea typeface="Calibri" panose="020F0502020204030204" pitchFamily="34" charset="0"/>
              </a:rPr>
              <a:t>độ</a:t>
            </a:r>
            <a:r>
              <a:rPr lang="en-US" kern="0" dirty="0">
                <a:effectLst/>
                <a:latin typeface="Times New Roman" panose="02020603050405020304" pitchFamily="18" charset="0"/>
                <a:ea typeface="Calibri" panose="020F0502020204030204" pitchFamily="34" charset="0"/>
              </a:rPr>
              <a:t> </a:t>
            </a:r>
            <a:r>
              <a:rPr lang="en-US" kern="0" dirty="0" err="1">
                <a:effectLst/>
                <a:latin typeface="Times New Roman" panose="02020603050405020304" pitchFamily="18" charset="0"/>
                <a:ea typeface="Calibri" panose="020F0502020204030204" pitchFamily="34" charset="0"/>
              </a:rPr>
              <a:t>tương</a:t>
            </a:r>
            <a:r>
              <a:rPr lang="en-US" kern="0" dirty="0">
                <a:effectLst/>
                <a:latin typeface="Times New Roman" panose="02020603050405020304" pitchFamily="18" charset="0"/>
                <a:ea typeface="Calibri" panose="020F0502020204030204" pitchFamily="34" charset="0"/>
              </a:rPr>
              <a:t> </a:t>
            </a:r>
            <a:r>
              <a:rPr lang="en-US" kern="0" dirty="0" err="1">
                <a:effectLst/>
                <a:latin typeface="Times New Roman" panose="02020603050405020304" pitchFamily="18" charset="0"/>
                <a:ea typeface="Calibri" panose="020F0502020204030204" pitchFamily="34" charset="0"/>
              </a:rPr>
              <a:t>phản</a:t>
            </a:r>
            <a:endParaRPr lang="en-US" dirty="0"/>
          </a:p>
        </p:txBody>
      </p:sp>
      <p:pic>
        <p:nvPicPr>
          <p:cNvPr id="21" name="Picture 20">
            <a:extLst>
              <a:ext uri="{FF2B5EF4-FFF2-40B4-BE49-F238E27FC236}">
                <a16:creationId xmlns:a16="http://schemas.microsoft.com/office/drawing/2014/main" id="{07C99D5B-CF19-2E01-FAB6-150E9628FE35}"/>
              </a:ext>
            </a:extLst>
          </p:cNvPr>
          <p:cNvPicPr>
            <a:picLocks noChangeAspect="1"/>
          </p:cNvPicPr>
          <p:nvPr/>
        </p:nvPicPr>
        <p:blipFill rotWithShape="1">
          <a:blip r:embed="rId2"/>
          <a:srcRect l="1182" r="794"/>
          <a:stretch/>
        </p:blipFill>
        <p:spPr>
          <a:xfrm>
            <a:off x="-3" y="10"/>
            <a:ext cx="3685336" cy="1715390"/>
          </a:xfrm>
          <a:custGeom>
            <a:avLst/>
            <a:gdLst/>
            <a:ahLst/>
            <a:cxnLst/>
            <a:rect l="l" t="t" r="r" b="b"/>
            <a:pathLst>
              <a:path w="3685336" h="1715400">
                <a:moveTo>
                  <a:pt x="0" y="0"/>
                </a:moveTo>
                <a:lnTo>
                  <a:pt x="3685336" y="0"/>
                </a:lnTo>
                <a:lnTo>
                  <a:pt x="3570319" y="275153"/>
                </a:lnTo>
                <a:cubicBezTo>
                  <a:pt x="3425552" y="661055"/>
                  <a:pt x="3316978" y="1079116"/>
                  <a:pt x="3244594" y="1529334"/>
                </a:cubicBezTo>
                <a:lnTo>
                  <a:pt x="3220245" y="1715400"/>
                </a:lnTo>
                <a:lnTo>
                  <a:pt x="0" y="1715400"/>
                </a:lnTo>
                <a:close/>
              </a:path>
            </a:pathLst>
          </a:custGeom>
        </p:spPr>
      </p:pic>
      <p:pic>
        <p:nvPicPr>
          <p:cNvPr id="24" name="Picture 23">
            <a:extLst>
              <a:ext uri="{FF2B5EF4-FFF2-40B4-BE49-F238E27FC236}">
                <a16:creationId xmlns:a16="http://schemas.microsoft.com/office/drawing/2014/main" id="{F9517C36-5870-707C-2309-31C5899A6154}"/>
              </a:ext>
            </a:extLst>
          </p:cNvPr>
          <p:cNvPicPr>
            <a:picLocks noChangeAspect="1"/>
          </p:cNvPicPr>
          <p:nvPr/>
        </p:nvPicPr>
        <p:blipFill rotWithShape="1">
          <a:blip r:embed="rId3"/>
          <a:srcRect l="4370" r="7997" b="-3"/>
          <a:stretch/>
        </p:blipFill>
        <p:spPr>
          <a:xfrm>
            <a:off x="4" y="1715400"/>
            <a:ext cx="3220245" cy="1711800"/>
          </a:xfrm>
          <a:custGeom>
            <a:avLst/>
            <a:gdLst/>
            <a:ahLst/>
            <a:cxnLst/>
            <a:rect l="l" t="t" r="r" b="b"/>
            <a:pathLst>
              <a:path w="3220245" h="1711800">
                <a:moveTo>
                  <a:pt x="0" y="0"/>
                </a:moveTo>
                <a:lnTo>
                  <a:pt x="3220245" y="0"/>
                </a:lnTo>
                <a:lnTo>
                  <a:pt x="3184275" y="274872"/>
                </a:lnTo>
                <a:cubicBezTo>
                  <a:pt x="3152104" y="589311"/>
                  <a:pt x="3136019" y="918041"/>
                  <a:pt x="3136019" y="1261065"/>
                </a:cubicBezTo>
                <a:cubicBezTo>
                  <a:pt x="3136019" y="1401075"/>
                  <a:pt x="3140688" y="1541085"/>
                  <a:pt x="3150025" y="1682844"/>
                </a:cubicBezTo>
                <a:lnTo>
                  <a:pt x="3152840" y="1711800"/>
                </a:lnTo>
                <a:lnTo>
                  <a:pt x="0" y="1711800"/>
                </a:lnTo>
                <a:close/>
              </a:path>
            </a:pathLst>
          </a:custGeom>
        </p:spPr>
      </p:pic>
      <p:pic>
        <p:nvPicPr>
          <p:cNvPr id="28" name="Picture 27">
            <a:extLst>
              <a:ext uri="{FF2B5EF4-FFF2-40B4-BE49-F238E27FC236}">
                <a16:creationId xmlns:a16="http://schemas.microsoft.com/office/drawing/2014/main" id="{72C22293-8025-A455-2A97-5A09081C4347}"/>
              </a:ext>
            </a:extLst>
          </p:cNvPr>
          <p:cNvPicPr>
            <a:picLocks noChangeAspect="1"/>
          </p:cNvPicPr>
          <p:nvPr/>
        </p:nvPicPr>
        <p:blipFill rotWithShape="1">
          <a:blip r:embed="rId4"/>
          <a:srcRect l="4251" r="821" b="-5"/>
          <a:stretch/>
        </p:blipFill>
        <p:spPr>
          <a:xfrm>
            <a:off x="20" y="3427200"/>
            <a:ext cx="3473180" cy="1715400"/>
          </a:xfrm>
          <a:custGeom>
            <a:avLst/>
            <a:gdLst/>
            <a:ahLst/>
            <a:cxnLst/>
            <a:rect l="l" t="t" r="r" b="b"/>
            <a:pathLst>
              <a:path w="3473200" h="1715400">
                <a:moveTo>
                  <a:pt x="0" y="0"/>
                </a:moveTo>
                <a:lnTo>
                  <a:pt x="3152840" y="0"/>
                </a:lnTo>
                <a:lnTo>
                  <a:pt x="3192044" y="403324"/>
                </a:lnTo>
                <a:cubicBezTo>
                  <a:pt x="3229393" y="697345"/>
                  <a:pt x="3285418" y="1005366"/>
                  <a:pt x="3360117" y="1341389"/>
                </a:cubicBezTo>
                <a:lnTo>
                  <a:pt x="3473200" y="1715400"/>
                </a:lnTo>
                <a:lnTo>
                  <a:pt x="0" y="1715400"/>
                </a:lnTo>
                <a:close/>
              </a:path>
            </a:pathLst>
          </a:custGeom>
        </p:spPr>
      </p:pic>
      <p:pic>
        <p:nvPicPr>
          <p:cNvPr id="19" name="Picture 18" descr="A picture containing rectangle, square, diagram, line&#10;&#10;Description automatically generated">
            <a:extLst>
              <a:ext uri="{FF2B5EF4-FFF2-40B4-BE49-F238E27FC236}">
                <a16:creationId xmlns:a16="http://schemas.microsoft.com/office/drawing/2014/main" id="{D079BE0D-25FF-50D4-5612-CDFBE612B252}"/>
              </a:ext>
            </a:extLst>
          </p:cNvPr>
          <p:cNvPicPr>
            <a:picLocks noChangeAspect="1"/>
          </p:cNvPicPr>
          <p:nvPr/>
        </p:nvPicPr>
        <p:blipFill rotWithShape="1">
          <a:blip r:embed="rId5">
            <a:extLst>
              <a:ext uri="{28A0092B-C50C-407E-A947-70E740481C1C}">
                <a14:useLocalDpi xmlns:a14="http://schemas.microsoft.com/office/drawing/2010/main" val="0"/>
              </a:ext>
            </a:extLst>
          </a:blip>
          <a:srcRect t="31118" r="-4" b="17146"/>
          <a:stretch/>
        </p:blipFill>
        <p:spPr>
          <a:xfrm>
            <a:off x="1" y="5142600"/>
            <a:ext cx="4220098" cy="1715400"/>
          </a:xfrm>
          <a:custGeom>
            <a:avLst/>
            <a:gdLst/>
            <a:ahLst/>
            <a:cxnLst/>
            <a:rect l="l" t="t" r="r" b="b"/>
            <a:pathLst>
              <a:path w="4220098" h="1715400">
                <a:moveTo>
                  <a:pt x="0" y="0"/>
                </a:moveTo>
                <a:lnTo>
                  <a:pt x="3473199" y="0"/>
                </a:lnTo>
                <a:lnTo>
                  <a:pt x="3501929" y="95021"/>
                </a:lnTo>
                <a:cubicBezTo>
                  <a:pt x="3647243" y="557053"/>
                  <a:pt x="3808314" y="998084"/>
                  <a:pt x="4032411" y="1418113"/>
                </a:cubicBezTo>
                <a:cubicBezTo>
                  <a:pt x="4088436" y="1512619"/>
                  <a:pt x="4145773" y="1604172"/>
                  <a:pt x="4204363" y="1692834"/>
                </a:cubicBezTo>
                <a:lnTo>
                  <a:pt x="4220098" y="1715400"/>
                </a:lnTo>
                <a:lnTo>
                  <a:pt x="0" y="1715400"/>
                </a:lnTo>
                <a:close/>
              </a:path>
            </a:pathLst>
          </a:custGeom>
        </p:spPr>
      </p:pic>
      <p:sp>
        <p:nvSpPr>
          <p:cNvPr id="3" name="Content Placeholder 2">
            <a:extLst>
              <a:ext uri="{FF2B5EF4-FFF2-40B4-BE49-F238E27FC236}">
                <a16:creationId xmlns:a16="http://schemas.microsoft.com/office/drawing/2014/main" id="{AB358D58-18D5-8E8D-33CC-A7F0A1314822}"/>
              </a:ext>
            </a:extLst>
          </p:cNvPr>
          <p:cNvSpPr>
            <a:spLocks noGrp="1"/>
          </p:cNvSpPr>
          <p:nvPr>
            <p:ph idx="1"/>
          </p:nvPr>
        </p:nvSpPr>
        <p:spPr>
          <a:xfrm>
            <a:off x="4561200" y="2541600"/>
            <a:ext cx="6923813" cy="3216273"/>
          </a:xfrm>
        </p:spPr>
        <p:txBody>
          <a:bodyPr>
            <a:normAutofit/>
          </a:bodyPr>
          <a:lstStyle/>
          <a:p>
            <a:pPr marL="192024" indent="-192024" defTabSz="768096">
              <a:spcBef>
                <a:spcPts val="840"/>
              </a:spcBef>
            </a:pPr>
            <a:r>
              <a:rPr lang="en-US" b="1" kern="1200" spc="17" baseline="0" err="1">
                <a:latin typeface="Times New Roman" panose="02020603050405020304" pitchFamily="18" charset="0"/>
                <a:ea typeface="MS Gothic" panose="020B0609070205080204" pitchFamily="49" charset="-128"/>
                <a:cs typeface="+mn-cs"/>
              </a:rPr>
              <a:t>Phép</a:t>
            </a:r>
            <a:r>
              <a:rPr lang="en-US" b="1" kern="1200" spc="17" baseline="0">
                <a:latin typeface="Times New Roman" panose="02020603050405020304" pitchFamily="18" charset="0"/>
                <a:ea typeface="MS Gothic" panose="020B0609070205080204" pitchFamily="49" charset="-128"/>
                <a:cs typeface="+mn-cs"/>
              </a:rPr>
              <a:t> </a:t>
            </a:r>
            <a:r>
              <a:rPr lang="en-US" b="1" kern="1200" spc="17" baseline="0" err="1">
                <a:latin typeface="Times New Roman" panose="02020603050405020304" pitchFamily="18" charset="0"/>
                <a:ea typeface="MS Gothic" panose="020B0609070205080204" pitchFamily="49" charset="-128"/>
                <a:cs typeface="+mn-cs"/>
              </a:rPr>
              <a:t>toán</a:t>
            </a:r>
            <a:r>
              <a:rPr lang="en-US" b="1" kern="1200" spc="17" baseline="0">
                <a:latin typeface="Times New Roman" panose="02020603050405020304" pitchFamily="18" charset="0"/>
                <a:ea typeface="MS Gothic" panose="020B0609070205080204" pitchFamily="49" charset="-128"/>
                <a:cs typeface="+mn-cs"/>
              </a:rPr>
              <a:t> </a:t>
            </a:r>
            <a:r>
              <a:rPr lang="en-US" b="1" kern="1200" spc="17" baseline="0" err="1">
                <a:latin typeface="Times New Roman" panose="02020603050405020304" pitchFamily="18" charset="0"/>
                <a:ea typeface="MS Gothic" panose="020B0609070205080204" pitchFamily="49" charset="-128"/>
                <a:cs typeface="+mn-cs"/>
              </a:rPr>
              <a:t>hình</a:t>
            </a:r>
            <a:r>
              <a:rPr lang="en-US" b="1" kern="1200" spc="17" baseline="0">
                <a:latin typeface="Times New Roman" panose="02020603050405020304" pitchFamily="18" charset="0"/>
                <a:ea typeface="MS Gothic" panose="020B0609070205080204" pitchFamily="49" charset="-128"/>
                <a:cs typeface="+mn-cs"/>
              </a:rPr>
              <a:t> </a:t>
            </a:r>
            <a:r>
              <a:rPr lang="en-US" b="1" kern="1200" spc="17" baseline="0" err="1">
                <a:latin typeface="Times New Roman" panose="02020603050405020304" pitchFamily="18" charset="0"/>
                <a:ea typeface="MS Gothic" panose="020B0609070205080204" pitchFamily="49" charset="-128"/>
                <a:cs typeface="+mn-cs"/>
              </a:rPr>
              <a:t>thái</a:t>
            </a:r>
            <a:r>
              <a:rPr lang="en-US" b="1" kern="1200" spc="17" baseline="0">
                <a:latin typeface="Times New Roman" panose="02020603050405020304" pitchFamily="18" charset="0"/>
                <a:ea typeface="MS Gothic" panose="020B0609070205080204" pitchFamily="49" charset="-128"/>
                <a:cs typeface="+mn-cs"/>
              </a:rPr>
              <a:t> </a:t>
            </a:r>
            <a:r>
              <a:rPr lang="en-US" b="1" kern="1200" spc="17" baseline="0" err="1">
                <a:latin typeface="Times New Roman" panose="02020603050405020304" pitchFamily="18" charset="0"/>
                <a:ea typeface="MS Gothic" panose="020B0609070205080204" pitchFamily="49" charset="-128"/>
                <a:cs typeface="+mn-cs"/>
              </a:rPr>
              <a:t>học</a:t>
            </a:r>
            <a:endParaRPr lang="en-US" b="1" kern="1200" spc="17" baseline="0">
              <a:latin typeface="Times New Roman" panose="02020603050405020304" pitchFamily="18" charset="0"/>
              <a:ea typeface="MS Gothic" panose="020B0609070205080204" pitchFamily="49" charset="-128"/>
              <a:cs typeface="+mn-cs"/>
            </a:endParaRPr>
          </a:p>
          <a:p>
            <a:pPr marL="192024" indent="-192024" defTabSz="768096">
              <a:spcBef>
                <a:spcPts val="840"/>
              </a:spcBef>
            </a:pPr>
            <a:r>
              <a:rPr lang="en-US" kern="1200" spc="17" baseline="0" err="1">
                <a:latin typeface="Times New Roman" panose="02020603050405020304" pitchFamily="18" charset="0"/>
                <a:ea typeface="+mn-ea"/>
                <a:cs typeface="+mn-cs"/>
              </a:rPr>
              <a:t>Phép</a:t>
            </a:r>
            <a:r>
              <a:rPr lang="en-US" kern="1200" spc="17" baseline="0">
                <a:latin typeface="Times New Roman" panose="02020603050405020304" pitchFamily="18" charset="0"/>
                <a:ea typeface="+mn-ea"/>
                <a:cs typeface="+mn-cs"/>
              </a:rPr>
              <a:t> co </a:t>
            </a:r>
          </a:p>
          <a:p>
            <a:pPr marL="192024" indent="-192024" defTabSz="768096">
              <a:spcBef>
                <a:spcPts val="840"/>
              </a:spcBef>
            </a:pPr>
            <a:r>
              <a:rPr lang="en-US" kern="1200" spc="17" baseline="0" err="1">
                <a:latin typeface="Times New Roman" panose="02020603050405020304" pitchFamily="18" charset="0"/>
                <a:ea typeface="+mn-ea"/>
                <a:cs typeface="Times New Roman" panose="02020603050405020304" pitchFamily="18" charset="0"/>
              </a:rPr>
              <a:t>Phép</a:t>
            </a:r>
            <a:r>
              <a:rPr lang="en-US" kern="1200" spc="17" baseline="0">
                <a:latin typeface="Times New Roman" panose="02020603050405020304" pitchFamily="18" charset="0"/>
                <a:ea typeface="+mn-ea"/>
                <a:cs typeface="Times New Roman" panose="02020603050405020304" pitchFamily="18" charset="0"/>
              </a:rPr>
              <a:t> </a:t>
            </a:r>
            <a:r>
              <a:rPr lang="en-US" kern="1200" spc="17" baseline="0" err="1">
                <a:latin typeface="Times New Roman" panose="02020603050405020304" pitchFamily="18" charset="0"/>
                <a:ea typeface="+mn-ea"/>
                <a:cs typeface="Times New Roman" panose="02020603050405020304" pitchFamily="18" charset="0"/>
              </a:rPr>
              <a:t>giãn</a:t>
            </a:r>
            <a:r>
              <a:rPr lang="en-US" kern="1200" spc="17" baseline="0">
                <a:latin typeface="Times New Roman" panose="02020603050405020304" pitchFamily="18" charset="0"/>
                <a:ea typeface="+mn-ea"/>
                <a:cs typeface="Times New Roman" panose="02020603050405020304" pitchFamily="18" charset="0"/>
              </a:rPr>
              <a:t> </a:t>
            </a:r>
            <a:r>
              <a:rPr lang="en-US" kern="1200" spc="17" baseline="0" err="1">
                <a:latin typeface="Times New Roman" panose="02020603050405020304" pitchFamily="18" charset="0"/>
                <a:ea typeface="+mn-ea"/>
                <a:cs typeface="Times New Roman" panose="02020603050405020304" pitchFamily="18" charset="0"/>
              </a:rPr>
              <a:t>nở</a:t>
            </a:r>
            <a:endParaRPr lang="en-US" kern="1200" spc="17" baseline="0">
              <a:latin typeface="Times New Roman" panose="02020603050405020304" pitchFamily="18" charset="0"/>
              <a:ea typeface="+mn-ea"/>
              <a:cs typeface="Arial" panose="020B0604020202020204" pitchFamily="34" charset="0"/>
            </a:endParaRPr>
          </a:p>
          <a:p>
            <a:pPr marL="192024" indent="-192024" defTabSz="768096">
              <a:spcBef>
                <a:spcPts val="840"/>
              </a:spcBef>
            </a:pPr>
            <a:r>
              <a:rPr lang="en-US" kern="1200" spc="17" baseline="0" err="1">
                <a:latin typeface="Times New Roman" panose="02020603050405020304" pitchFamily="18" charset="0"/>
                <a:ea typeface="+mn-ea"/>
                <a:cs typeface="Times New Roman" panose="02020603050405020304" pitchFamily="18" charset="0"/>
              </a:rPr>
              <a:t>Phép</a:t>
            </a:r>
            <a:r>
              <a:rPr lang="en-US" kern="1200" spc="17" baseline="0">
                <a:latin typeface="Times New Roman" panose="02020603050405020304" pitchFamily="18" charset="0"/>
                <a:ea typeface="+mn-ea"/>
                <a:cs typeface="Times New Roman" panose="02020603050405020304" pitchFamily="18" charset="0"/>
              </a:rPr>
              <a:t> </a:t>
            </a:r>
            <a:r>
              <a:rPr lang="en-US" kern="1200" spc="17" baseline="0" err="1">
                <a:latin typeface="Times New Roman" panose="02020603050405020304" pitchFamily="18" charset="0"/>
                <a:ea typeface="+mn-ea"/>
                <a:cs typeface="Times New Roman" panose="02020603050405020304" pitchFamily="18" charset="0"/>
              </a:rPr>
              <a:t>mở</a:t>
            </a:r>
            <a:r>
              <a:rPr lang="en-US" kern="1200" spc="17" baseline="0">
                <a:latin typeface="Times New Roman" panose="02020603050405020304" pitchFamily="18" charset="0"/>
                <a:ea typeface="+mn-ea"/>
                <a:cs typeface="Times New Roman" panose="02020603050405020304" pitchFamily="18" charset="0"/>
              </a:rPr>
              <a:t> </a:t>
            </a:r>
            <a:endParaRPr lang="en-US" kern="1200" spc="17" baseline="0">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9298775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5">
            <a:extLst>
              <a:ext uri="{FF2B5EF4-FFF2-40B4-BE49-F238E27FC236}">
                <a16:creationId xmlns:a16="http://schemas.microsoft.com/office/drawing/2014/main" id="{35A7E019-CB6B-4722-A3E6-A9C72AC77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B6D596-B120-89CE-16B1-9097C926C33B}"/>
              </a:ext>
            </a:extLst>
          </p:cNvPr>
          <p:cNvSpPr>
            <a:spLocks noGrp="1"/>
          </p:cNvSpPr>
          <p:nvPr>
            <p:ph type="title"/>
          </p:nvPr>
        </p:nvSpPr>
        <p:spPr>
          <a:xfrm>
            <a:off x="720000" y="619200"/>
            <a:ext cx="6923812" cy="1477328"/>
          </a:xfrm>
        </p:spPr>
        <p:txBody>
          <a:bodyPr wrap="square" anchor="ctr">
            <a:normAutofit/>
          </a:bodyPr>
          <a:lstStyle/>
          <a:p>
            <a:r>
              <a:rPr lang="en-US" kern="0">
                <a:effectLst/>
                <a:latin typeface="Times New Roman" panose="02020603050405020304" pitchFamily="18" charset="0"/>
                <a:ea typeface="Calibri" panose="020F0502020204030204" pitchFamily="34" charset="0"/>
              </a:rPr>
              <a:t>Tăng độ tương phản</a:t>
            </a:r>
            <a:endParaRPr lang="en-US" dirty="0"/>
          </a:p>
        </p:txBody>
      </p:sp>
      <p:pic>
        <p:nvPicPr>
          <p:cNvPr id="9" name="Picture 8">
            <a:extLst>
              <a:ext uri="{FF2B5EF4-FFF2-40B4-BE49-F238E27FC236}">
                <a16:creationId xmlns:a16="http://schemas.microsoft.com/office/drawing/2014/main" id="{E4B13839-7F79-0036-B501-C9C9655D4C96}"/>
              </a:ext>
            </a:extLst>
          </p:cNvPr>
          <p:cNvPicPr>
            <a:picLocks noChangeAspect="1"/>
          </p:cNvPicPr>
          <p:nvPr/>
        </p:nvPicPr>
        <p:blipFill rotWithShape="1">
          <a:blip r:embed="rId2"/>
          <a:srcRect l="787" r="-2" b="-2"/>
          <a:stretch/>
        </p:blipFill>
        <p:spPr>
          <a:xfrm>
            <a:off x="8301973" y="10"/>
            <a:ext cx="3890032" cy="1715390"/>
          </a:xfrm>
          <a:custGeom>
            <a:avLst/>
            <a:gdLst/>
            <a:ahLst/>
            <a:cxnLst/>
            <a:rect l="l" t="t" r="r" b="b"/>
            <a:pathLst>
              <a:path w="3890032" h="1715400">
                <a:moveTo>
                  <a:pt x="0" y="0"/>
                </a:moveTo>
                <a:lnTo>
                  <a:pt x="3890032" y="0"/>
                </a:lnTo>
                <a:lnTo>
                  <a:pt x="3890032" y="1715400"/>
                </a:lnTo>
                <a:lnTo>
                  <a:pt x="465091" y="1715400"/>
                </a:lnTo>
                <a:lnTo>
                  <a:pt x="440742" y="1529334"/>
                </a:lnTo>
                <a:cubicBezTo>
                  <a:pt x="368359" y="1079116"/>
                  <a:pt x="259784" y="661055"/>
                  <a:pt x="115017" y="275153"/>
                </a:cubicBezTo>
                <a:close/>
              </a:path>
            </a:pathLst>
          </a:custGeom>
        </p:spPr>
      </p:pic>
      <p:sp>
        <p:nvSpPr>
          <p:cNvPr id="3" name="Content Placeholder 2">
            <a:extLst>
              <a:ext uri="{FF2B5EF4-FFF2-40B4-BE49-F238E27FC236}">
                <a16:creationId xmlns:a16="http://schemas.microsoft.com/office/drawing/2014/main" id="{FC134618-27E6-E7B4-B2F0-AC4014172589}"/>
              </a:ext>
            </a:extLst>
          </p:cNvPr>
          <p:cNvSpPr>
            <a:spLocks noGrp="1"/>
          </p:cNvSpPr>
          <p:nvPr>
            <p:ph idx="1"/>
          </p:nvPr>
        </p:nvSpPr>
        <p:spPr>
          <a:xfrm>
            <a:off x="719999" y="2541600"/>
            <a:ext cx="6923813" cy="3216273"/>
          </a:xfrm>
        </p:spPr>
        <p:txBody>
          <a:bodyPr>
            <a:normAutofit/>
          </a:bodyPr>
          <a:lstStyle/>
          <a:p>
            <a:r>
              <a:rPr lang="en-US" err="1">
                <a:effectLst/>
                <a:latin typeface="Times New Roman" panose="02020603050405020304" pitchFamily="18" charset="0"/>
                <a:ea typeface="Calibri" panose="020F0502020204030204" pitchFamily="34" charset="0"/>
                <a:cs typeface="Times New Roman" panose="02020603050405020304" pitchFamily="18" charset="0"/>
              </a:rPr>
              <a:t>Phép</a:t>
            </a:r>
            <a:r>
              <a:rPr lang="en-US">
                <a:effectLst/>
                <a:latin typeface="Times New Roman" panose="02020603050405020304" pitchFamily="18" charset="0"/>
                <a:ea typeface="Calibri" panose="020F0502020204030204" pitchFamily="34" charset="0"/>
                <a:cs typeface="Times New Roman" panose="02020603050405020304" pitchFamily="18" charset="0"/>
              </a:rPr>
              <a:t> </a:t>
            </a:r>
            <a:r>
              <a:rPr lang="en-US" err="1">
                <a:effectLst/>
                <a:latin typeface="Times New Roman" panose="02020603050405020304" pitchFamily="18" charset="0"/>
                <a:ea typeface="Calibri" panose="020F0502020204030204" pitchFamily="34" charset="0"/>
                <a:cs typeface="Times New Roman" panose="02020603050405020304" pitchFamily="18" charset="0"/>
              </a:rPr>
              <a:t>đóng</a:t>
            </a:r>
            <a:endParaRPr lang="en-US">
              <a:effectLst/>
              <a:latin typeface="Times New Roman" panose="02020603050405020304" pitchFamily="18" charset="0"/>
              <a:ea typeface="Calibri" panose="020F0502020204030204" pitchFamily="34" charset="0"/>
              <a:cs typeface="Arial" panose="020B0604020202020204" pitchFamily="34" charset="0"/>
            </a:endParaRPr>
          </a:p>
          <a:p>
            <a:r>
              <a:rPr lang="en-US" kern="0" err="1">
                <a:effectLst/>
                <a:latin typeface="Times New Roman" panose="02020603050405020304" pitchFamily="18" charset="0"/>
                <a:ea typeface="Calibri" panose="020F0502020204030204" pitchFamily="34" charset="0"/>
              </a:rPr>
              <a:t>Phép</a:t>
            </a:r>
            <a:r>
              <a:rPr lang="en-US" kern="0">
                <a:effectLst/>
                <a:latin typeface="Times New Roman" panose="02020603050405020304" pitchFamily="18" charset="0"/>
                <a:ea typeface="Calibri" panose="020F0502020204030204" pitchFamily="34" charset="0"/>
              </a:rPr>
              <a:t> Top Hat</a:t>
            </a:r>
          </a:p>
          <a:p>
            <a:r>
              <a:rPr lang="en-US" err="1">
                <a:effectLst/>
                <a:latin typeface="Times New Roman" panose="02020603050405020304" pitchFamily="18" charset="0"/>
                <a:ea typeface="Calibri" panose="020F0502020204030204" pitchFamily="34" charset="0"/>
                <a:cs typeface="Times New Roman" panose="02020603050405020304" pitchFamily="18" charset="0"/>
              </a:rPr>
              <a:t>Phép</a:t>
            </a:r>
            <a:r>
              <a:rPr lang="en-US">
                <a:effectLst/>
                <a:latin typeface="Times New Roman" panose="02020603050405020304" pitchFamily="18" charset="0"/>
                <a:ea typeface="Calibri" panose="020F0502020204030204" pitchFamily="34" charset="0"/>
                <a:cs typeface="Times New Roman" panose="02020603050405020304" pitchFamily="18" charset="0"/>
              </a:rPr>
              <a:t> Black Hat</a:t>
            </a:r>
            <a:endParaRPr lang="en-US">
              <a:effectLst/>
              <a:latin typeface="Times New Roman" panose="02020603050405020304" pitchFamily="18" charset="0"/>
              <a:ea typeface="Calibri" panose="020F0502020204030204" pitchFamily="34" charset="0"/>
              <a:cs typeface="Arial" panose="020B0604020202020204" pitchFamily="34" charset="0"/>
            </a:endParaRPr>
          </a:p>
          <a:p>
            <a:r>
              <a:rPr lang="en-US" kern="0" err="1">
                <a:effectLst/>
                <a:latin typeface="Times New Roman" panose="02020603050405020304" pitchFamily="18" charset="0"/>
                <a:ea typeface="Calibri" panose="020F0502020204030204" pitchFamily="34" charset="0"/>
                <a:cs typeface="Arial" panose="020B0604020202020204" pitchFamily="34" charset="0"/>
              </a:rPr>
              <a:t>Tăng</a:t>
            </a:r>
            <a:r>
              <a:rPr lang="en-US" kern="0">
                <a:effectLst/>
                <a:latin typeface="Times New Roman" panose="02020603050405020304" pitchFamily="18" charset="0"/>
                <a:ea typeface="Calibri" panose="020F0502020204030204" pitchFamily="34" charset="0"/>
                <a:cs typeface="Arial" panose="020B0604020202020204" pitchFamily="34" charset="0"/>
              </a:rPr>
              <a:t> </a:t>
            </a:r>
            <a:r>
              <a:rPr lang="en-US" kern="0" err="1">
                <a:effectLst/>
                <a:latin typeface="Times New Roman" panose="02020603050405020304" pitchFamily="18" charset="0"/>
                <a:ea typeface="Calibri" panose="020F0502020204030204" pitchFamily="34" charset="0"/>
                <a:cs typeface="Arial" panose="020B0604020202020204" pitchFamily="34" charset="0"/>
              </a:rPr>
              <a:t>độ</a:t>
            </a:r>
            <a:r>
              <a:rPr lang="en-US" kern="0">
                <a:effectLst/>
                <a:latin typeface="Times New Roman" panose="02020603050405020304" pitchFamily="18" charset="0"/>
                <a:ea typeface="Calibri" panose="020F0502020204030204" pitchFamily="34" charset="0"/>
                <a:cs typeface="Arial" panose="020B0604020202020204" pitchFamily="34" charset="0"/>
              </a:rPr>
              <a:t> </a:t>
            </a:r>
            <a:r>
              <a:rPr lang="en-US" kern="0" err="1">
                <a:effectLst/>
                <a:latin typeface="Times New Roman" panose="02020603050405020304" pitchFamily="18" charset="0"/>
                <a:ea typeface="Calibri" panose="020F0502020204030204" pitchFamily="34" charset="0"/>
                <a:cs typeface="Arial" panose="020B0604020202020204" pitchFamily="34" charset="0"/>
              </a:rPr>
              <a:t>tương</a:t>
            </a:r>
            <a:r>
              <a:rPr lang="en-US" kern="0">
                <a:effectLst/>
                <a:latin typeface="Times New Roman" panose="02020603050405020304" pitchFamily="18" charset="0"/>
                <a:ea typeface="Calibri" panose="020F0502020204030204" pitchFamily="34" charset="0"/>
                <a:cs typeface="Arial" panose="020B0604020202020204" pitchFamily="34" charset="0"/>
              </a:rPr>
              <a:t> </a:t>
            </a:r>
            <a:r>
              <a:rPr lang="en-US" kern="0" err="1">
                <a:effectLst/>
                <a:latin typeface="Times New Roman" panose="02020603050405020304" pitchFamily="18" charset="0"/>
                <a:ea typeface="Calibri" panose="020F0502020204030204" pitchFamily="34" charset="0"/>
                <a:cs typeface="Arial" panose="020B0604020202020204" pitchFamily="34" charset="0"/>
              </a:rPr>
              <a:t>phản</a:t>
            </a:r>
            <a:endParaRPr lang="en-US" dirty="0"/>
          </a:p>
        </p:txBody>
      </p:sp>
      <p:pic>
        <p:nvPicPr>
          <p:cNvPr id="5" name="Picture 4">
            <a:extLst>
              <a:ext uri="{FF2B5EF4-FFF2-40B4-BE49-F238E27FC236}">
                <a16:creationId xmlns:a16="http://schemas.microsoft.com/office/drawing/2014/main" id="{C50798F6-B097-454C-3325-384F3F642F55}"/>
              </a:ext>
            </a:extLst>
          </p:cNvPr>
          <p:cNvPicPr>
            <a:picLocks noChangeAspect="1"/>
          </p:cNvPicPr>
          <p:nvPr/>
        </p:nvPicPr>
        <p:blipFill rotWithShape="1">
          <a:blip r:embed="rId3"/>
          <a:srcRect l="2825" r="5099"/>
          <a:stretch/>
        </p:blipFill>
        <p:spPr>
          <a:xfrm>
            <a:off x="8767064" y="1715400"/>
            <a:ext cx="3424937" cy="1711800"/>
          </a:xfrm>
          <a:custGeom>
            <a:avLst/>
            <a:gdLst/>
            <a:ahLst/>
            <a:cxnLst/>
            <a:rect l="l" t="t" r="r" b="b"/>
            <a:pathLst>
              <a:path w="3424937" h="1711800">
                <a:moveTo>
                  <a:pt x="0" y="0"/>
                </a:moveTo>
                <a:lnTo>
                  <a:pt x="3424937" y="0"/>
                </a:lnTo>
                <a:lnTo>
                  <a:pt x="3424937" y="1711800"/>
                </a:lnTo>
                <a:lnTo>
                  <a:pt x="67405" y="1711800"/>
                </a:lnTo>
                <a:lnTo>
                  <a:pt x="70220" y="1682844"/>
                </a:lnTo>
                <a:cubicBezTo>
                  <a:pt x="79557" y="1541085"/>
                  <a:pt x="84226" y="1401075"/>
                  <a:pt x="84226" y="1261065"/>
                </a:cubicBezTo>
                <a:cubicBezTo>
                  <a:pt x="84226" y="918041"/>
                  <a:pt x="68141" y="589311"/>
                  <a:pt x="35970" y="274872"/>
                </a:cubicBezTo>
                <a:close/>
              </a:path>
            </a:pathLst>
          </a:custGeom>
        </p:spPr>
      </p:pic>
      <p:pic>
        <p:nvPicPr>
          <p:cNvPr id="11" name="Picture 10">
            <a:extLst>
              <a:ext uri="{FF2B5EF4-FFF2-40B4-BE49-F238E27FC236}">
                <a16:creationId xmlns:a16="http://schemas.microsoft.com/office/drawing/2014/main" id="{B7F56FCB-A500-F19F-6243-E3C0675AFBFA}"/>
              </a:ext>
            </a:extLst>
          </p:cNvPr>
          <p:cNvPicPr>
            <a:picLocks noChangeAspect="1"/>
          </p:cNvPicPr>
          <p:nvPr/>
        </p:nvPicPr>
        <p:blipFill rotWithShape="1">
          <a:blip r:embed="rId4"/>
          <a:srcRect l="3518"/>
          <a:stretch/>
        </p:blipFill>
        <p:spPr>
          <a:xfrm>
            <a:off x="8514109" y="3427200"/>
            <a:ext cx="3677891" cy="1715400"/>
          </a:xfrm>
          <a:custGeom>
            <a:avLst/>
            <a:gdLst/>
            <a:ahLst/>
            <a:cxnLst/>
            <a:rect l="l" t="t" r="r" b="b"/>
            <a:pathLst>
              <a:path w="3677891" h="1715400">
                <a:moveTo>
                  <a:pt x="320360" y="0"/>
                </a:moveTo>
                <a:lnTo>
                  <a:pt x="3677891" y="0"/>
                </a:lnTo>
                <a:lnTo>
                  <a:pt x="3677891" y="1715400"/>
                </a:lnTo>
                <a:lnTo>
                  <a:pt x="0" y="1715400"/>
                </a:lnTo>
                <a:lnTo>
                  <a:pt x="113083" y="1341389"/>
                </a:lnTo>
                <a:cubicBezTo>
                  <a:pt x="187782" y="1005366"/>
                  <a:pt x="243807" y="697345"/>
                  <a:pt x="281157" y="403324"/>
                </a:cubicBezTo>
                <a:close/>
              </a:path>
            </a:pathLst>
          </a:custGeom>
        </p:spPr>
      </p:pic>
      <p:pic>
        <p:nvPicPr>
          <p:cNvPr id="7" name="Picture 6">
            <a:extLst>
              <a:ext uri="{FF2B5EF4-FFF2-40B4-BE49-F238E27FC236}">
                <a16:creationId xmlns:a16="http://schemas.microsoft.com/office/drawing/2014/main" id="{8704BF44-53C2-11BD-2E19-895CD631FCFF}"/>
              </a:ext>
            </a:extLst>
          </p:cNvPr>
          <p:cNvPicPr>
            <a:picLocks noChangeAspect="1"/>
          </p:cNvPicPr>
          <p:nvPr/>
        </p:nvPicPr>
        <p:blipFill rotWithShape="1">
          <a:blip r:embed="rId5"/>
          <a:srcRect t="12241" b="7412"/>
          <a:stretch/>
        </p:blipFill>
        <p:spPr>
          <a:xfrm>
            <a:off x="7767212" y="5142600"/>
            <a:ext cx="4424783" cy="1715400"/>
          </a:xfrm>
          <a:custGeom>
            <a:avLst/>
            <a:gdLst/>
            <a:ahLst/>
            <a:cxnLst/>
            <a:rect l="l" t="t" r="r" b="b"/>
            <a:pathLst>
              <a:path w="4424783" h="1715400">
                <a:moveTo>
                  <a:pt x="746898" y="0"/>
                </a:moveTo>
                <a:lnTo>
                  <a:pt x="4424783" y="0"/>
                </a:lnTo>
                <a:lnTo>
                  <a:pt x="4424783" y="1715400"/>
                </a:lnTo>
                <a:lnTo>
                  <a:pt x="0" y="1715400"/>
                </a:lnTo>
                <a:lnTo>
                  <a:pt x="15735" y="1692834"/>
                </a:lnTo>
                <a:cubicBezTo>
                  <a:pt x="74324" y="1604172"/>
                  <a:pt x="131662" y="1512619"/>
                  <a:pt x="187686" y="1418113"/>
                </a:cubicBezTo>
                <a:cubicBezTo>
                  <a:pt x="411784" y="998084"/>
                  <a:pt x="572855" y="557053"/>
                  <a:pt x="718168" y="95021"/>
                </a:cubicBezTo>
                <a:close/>
              </a:path>
            </a:pathLst>
          </a:custGeom>
        </p:spPr>
      </p:pic>
    </p:spTree>
    <p:extLst>
      <p:ext uri="{BB962C8B-B14F-4D97-AF65-F5344CB8AC3E}">
        <p14:creationId xmlns:p14="http://schemas.microsoft.com/office/powerpoint/2010/main" val="2685848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1">
            <a:extLst>
              <a:ext uri="{FF2B5EF4-FFF2-40B4-BE49-F238E27FC236}">
                <a16:creationId xmlns:a16="http://schemas.microsoft.com/office/drawing/2014/main" id="{B36A3369-A740-4867-ADEF-A153C4DA2A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3">
            <a:extLst>
              <a:ext uri="{FF2B5EF4-FFF2-40B4-BE49-F238E27FC236}">
                <a16:creationId xmlns:a16="http://schemas.microsoft.com/office/drawing/2014/main" id="{2DDCDEED-CF96-4FBC-950A-C3CF2EE93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8EA34E-AB6E-58CA-D3A3-BDCE2D31E10F}"/>
              </a:ext>
            </a:extLst>
          </p:cNvPr>
          <p:cNvSpPr>
            <a:spLocks noGrp="1"/>
          </p:cNvSpPr>
          <p:nvPr>
            <p:ph type="title"/>
          </p:nvPr>
        </p:nvSpPr>
        <p:spPr>
          <a:xfrm>
            <a:off x="720000" y="619200"/>
            <a:ext cx="6923812" cy="1477328"/>
          </a:xfrm>
        </p:spPr>
        <p:txBody>
          <a:bodyPr wrap="square" anchor="ctr">
            <a:normAutofit/>
          </a:bodyPr>
          <a:lstStyle/>
          <a:p>
            <a:r>
              <a:rPr lang="en-US" b="0">
                <a:effectLst/>
                <a:latin typeface="Times New Roman" panose="02020603050405020304" pitchFamily="18" charset="0"/>
                <a:ea typeface="MS Gothic" panose="020B0609070205080204" pitchFamily="49" charset="-128"/>
                <a:cs typeface="Times New Roman" panose="02020603050405020304" pitchFamily="18" charset="0"/>
              </a:rPr>
              <a:t>Giảm nhiễu bằng bộ lọc Gauss</a:t>
            </a:r>
            <a:br>
              <a:rPr lang="en-US" b="1">
                <a:effectLst/>
                <a:latin typeface="Calibri Light" panose="020F0302020204030204" pitchFamily="34" charset="0"/>
                <a:ea typeface="MS Gothic" panose="020B0609070205080204" pitchFamily="49" charset="-128"/>
                <a:cs typeface="Times New Roman" panose="02020603050405020304" pitchFamily="18" charset="0"/>
              </a:rPr>
            </a:br>
            <a:endParaRPr lang="en-US" dirty="0"/>
          </a:p>
        </p:txBody>
      </p:sp>
      <p:pic>
        <p:nvPicPr>
          <p:cNvPr id="4" name="Picture 3" descr="A picture containing text, screenshot, font, rectangle&#10;&#10;Description automatically generated">
            <a:extLst>
              <a:ext uri="{FF2B5EF4-FFF2-40B4-BE49-F238E27FC236}">
                <a16:creationId xmlns:a16="http://schemas.microsoft.com/office/drawing/2014/main" id="{B6D2FDEA-6739-7BC0-B6DC-0746636D4A81}"/>
              </a:ext>
            </a:extLst>
          </p:cNvPr>
          <p:cNvPicPr>
            <a:picLocks noChangeAspect="1"/>
          </p:cNvPicPr>
          <p:nvPr/>
        </p:nvPicPr>
        <p:blipFill rotWithShape="1">
          <a:blip r:embed="rId2">
            <a:extLst>
              <a:ext uri="{28A0092B-C50C-407E-A947-70E740481C1C}">
                <a14:useLocalDpi xmlns:a14="http://schemas.microsoft.com/office/drawing/2010/main" val="0"/>
              </a:ext>
            </a:extLst>
          </a:blip>
          <a:srcRect l="13704" r="11693" b="-3"/>
          <a:stretch/>
        </p:blipFill>
        <p:spPr>
          <a:xfrm>
            <a:off x="8443996" y="10"/>
            <a:ext cx="3748011" cy="2285990"/>
          </a:xfrm>
          <a:custGeom>
            <a:avLst/>
            <a:gdLst/>
            <a:ahLst/>
            <a:cxnLst/>
            <a:rect l="l" t="t" r="r" b="b"/>
            <a:pathLst>
              <a:path w="3748011" h="2286000">
                <a:moveTo>
                  <a:pt x="21" y="0"/>
                </a:moveTo>
                <a:lnTo>
                  <a:pt x="3748011" y="0"/>
                </a:lnTo>
                <a:lnTo>
                  <a:pt x="3748011" y="2286000"/>
                </a:lnTo>
                <a:lnTo>
                  <a:pt x="3327" y="2286000"/>
                </a:lnTo>
                <a:lnTo>
                  <a:pt x="4926" y="2126823"/>
                </a:lnTo>
                <a:cubicBezTo>
                  <a:pt x="11396" y="1451611"/>
                  <a:pt x="13780" y="883826"/>
                  <a:pt x="6295" y="578784"/>
                </a:cubicBezTo>
                <a:cubicBezTo>
                  <a:pt x="2471" y="473789"/>
                  <a:pt x="473" y="331149"/>
                  <a:pt x="0" y="158333"/>
                </a:cubicBezTo>
                <a:close/>
              </a:path>
            </a:pathLst>
          </a:custGeom>
        </p:spPr>
      </p:pic>
      <p:sp>
        <p:nvSpPr>
          <p:cNvPr id="3" name="Content Placeholder 2">
            <a:extLst>
              <a:ext uri="{FF2B5EF4-FFF2-40B4-BE49-F238E27FC236}">
                <a16:creationId xmlns:a16="http://schemas.microsoft.com/office/drawing/2014/main" id="{D4F03664-820B-556D-508D-D3D93F2E996B}"/>
              </a:ext>
            </a:extLst>
          </p:cNvPr>
          <p:cNvSpPr>
            <a:spLocks noGrp="1"/>
          </p:cNvSpPr>
          <p:nvPr>
            <p:ph idx="1"/>
          </p:nvPr>
        </p:nvSpPr>
        <p:spPr>
          <a:xfrm>
            <a:off x="719999" y="2541600"/>
            <a:ext cx="6923813" cy="3216273"/>
          </a:xfrm>
        </p:spPr>
        <p:txBody>
          <a:bodyPr>
            <a:normAutofit/>
          </a:bodyPr>
          <a:lstStyle/>
          <a:p>
            <a:r>
              <a:rPr lang="en-US" b="1" err="1">
                <a:effectLst/>
                <a:latin typeface="Times New Roman" panose="02020603050405020304" pitchFamily="18" charset="0"/>
                <a:ea typeface="MS Gothic" panose="020B0609070205080204" pitchFamily="49" charset="-128"/>
              </a:rPr>
              <a:t>Nhiễu</a:t>
            </a:r>
            <a:endParaRPr lang="en-US" b="1">
              <a:effectLst/>
              <a:latin typeface="Times New Roman" panose="02020603050405020304" pitchFamily="18" charset="0"/>
              <a:ea typeface="MS Gothic" panose="020B0609070205080204" pitchFamily="49" charset="-128"/>
            </a:endParaRPr>
          </a:p>
          <a:p>
            <a:r>
              <a:rPr lang="en-US" b="1" err="1">
                <a:effectLst/>
                <a:latin typeface="Times New Roman" panose="02020603050405020304" pitchFamily="18" charset="0"/>
                <a:ea typeface="MS Gothic" panose="020B0609070205080204" pitchFamily="49" charset="-128"/>
              </a:rPr>
              <a:t>Bộ</a:t>
            </a:r>
            <a:r>
              <a:rPr lang="en-US" b="1">
                <a:effectLst/>
                <a:latin typeface="Times New Roman" panose="02020603050405020304" pitchFamily="18" charset="0"/>
                <a:ea typeface="MS Gothic" panose="020B0609070205080204" pitchFamily="49" charset="-128"/>
              </a:rPr>
              <a:t> </a:t>
            </a:r>
            <a:r>
              <a:rPr lang="en-US" b="1" err="1">
                <a:effectLst/>
                <a:latin typeface="Times New Roman" panose="02020603050405020304" pitchFamily="18" charset="0"/>
                <a:ea typeface="MS Gothic" panose="020B0609070205080204" pitchFamily="49" charset="-128"/>
              </a:rPr>
              <a:t>lọc</a:t>
            </a:r>
            <a:r>
              <a:rPr lang="en-US" b="1">
                <a:effectLst/>
                <a:latin typeface="Times New Roman" panose="02020603050405020304" pitchFamily="18" charset="0"/>
                <a:ea typeface="MS Gothic" panose="020B0609070205080204" pitchFamily="49" charset="-128"/>
              </a:rPr>
              <a:t> Gauss (Gauss filter)</a:t>
            </a:r>
          </a:p>
          <a:p>
            <a:endParaRPr lang="en-US" b="1">
              <a:effectLst/>
              <a:latin typeface="Times New Roman" panose="02020603050405020304" pitchFamily="18" charset="0"/>
              <a:ea typeface="MS Gothic" panose="020B0609070205080204" pitchFamily="49" charset="-128"/>
            </a:endParaRPr>
          </a:p>
          <a:p>
            <a:endParaRPr lang="en-US" dirty="0"/>
          </a:p>
        </p:txBody>
      </p:sp>
      <p:pic>
        <p:nvPicPr>
          <p:cNvPr id="5" name="Picture 4" descr="A picture containing diagram, plot, line&#10;&#10;Description automatically generated">
            <a:extLst>
              <a:ext uri="{FF2B5EF4-FFF2-40B4-BE49-F238E27FC236}">
                <a16:creationId xmlns:a16="http://schemas.microsoft.com/office/drawing/2014/main" id="{82C9DB1F-2170-245F-9F46-183C85F6A245}"/>
              </a:ext>
            </a:extLst>
          </p:cNvPr>
          <p:cNvPicPr>
            <a:picLocks noChangeAspect="1"/>
          </p:cNvPicPr>
          <p:nvPr/>
        </p:nvPicPr>
        <p:blipFill rotWithShape="1">
          <a:blip r:embed="rId3">
            <a:extLst>
              <a:ext uri="{28A0092B-C50C-407E-A947-70E740481C1C}">
                <a14:useLocalDpi xmlns:a14="http://schemas.microsoft.com/office/drawing/2010/main" val="0"/>
              </a:ext>
            </a:extLst>
          </a:blip>
          <a:srcRect t="3417" r="3" b="3"/>
          <a:stretch/>
        </p:blipFill>
        <p:spPr>
          <a:xfrm>
            <a:off x="8420100" y="2286000"/>
            <a:ext cx="3771899" cy="2286000"/>
          </a:xfrm>
          <a:custGeom>
            <a:avLst/>
            <a:gdLst/>
            <a:ahLst/>
            <a:cxnLst/>
            <a:rect l="l" t="t" r="r" b="b"/>
            <a:pathLst>
              <a:path w="3771899" h="2286000">
                <a:moveTo>
                  <a:pt x="27215" y="0"/>
                </a:moveTo>
                <a:lnTo>
                  <a:pt x="3771899" y="0"/>
                </a:lnTo>
                <a:lnTo>
                  <a:pt x="3771899" y="2286000"/>
                </a:lnTo>
                <a:lnTo>
                  <a:pt x="0" y="2286000"/>
                </a:lnTo>
                <a:lnTo>
                  <a:pt x="2934" y="2033425"/>
                </a:lnTo>
                <a:cubicBezTo>
                  <a:pt x="10807" y="1380314"/>
                  <a:pt x="20022" y="689365"/>
                  <a:pt x="26515" y="69660"/>
                </a:cubicBezTo>
                <a:close/>
              </a:path>
            </a:pathLst>
          </a:custGeom>
        </p:spPr>
      </p:pic>
      <p:pic>
        <p:nvPicPr>
          <p:cNvPr id="7" name="Picture 6">
            <a:extLst>
              <a:ext uri="{FF2B5EF4-FFF2-40B4-BE49-F238E27FC236}">
                <a16:creationId xmlns:a16="http://schemas.microsoft.com/office/drawing/2014/main" id="{02FC07B8-26CA-0A3D-9D3E-D395260ED7C1}"/>
              </a:ext>
            </a:extLst>
          </p:cNvPr>
          <p:cNvPicPr>
            <a:picLocks noChangeAspect="1"/>
          </p:cNvPicPr>
          <p:nvPr/>
        </p:nvPicPr>
        <p:blipFill rotWithShape="1">
          <a:blip r:embed="rId4"/>
          <a:srcRect l="33082" r="11870"/>
          <a:stretch/>
        </p:blipFill>
        <p:spPr>
          <a:xfrm>
            <a:off x="8407320" y="4572000"/>
            <a:ext cx="3784670" cy="2286000"/>
          </a:xfrm>
          <a:custGeom>
            <a:avLst/>
            <a:gdLst/>
            <a:ahLst/>
            <a:cxnLst/>
            <a:rect l="l" t="t" r="r" b="b"/>
            <a:pathLst>
              <a:path w="3784670" h="2286000">
                <a:moveTo>
                  <a:pt x="12771" y="0"/>
                </a:moveTo>
                <a:lnTo>
                  <a:pt x="3784670" y="0"/>
                </a:lnTo>
                <a:lnTo>
                  <a:pt x="3784670" y="2286000"/>
                </a:lnTo>
                <a:lnTo>
                  <a:pt x="11249" y="2286000"/>
                </a:lnTo>
                <a:lnTo>
                  <a:pt x="8465" y="2243991"/>
                </a:lnTo>
                <a:cubicBezTo>
                  <a:pt x="-5426" y="1964083"/>
                  <a:pt x="-306" y="1169519"/>
                  <a:pt x="10116" y="228458"/>
                </a:cubicBezTo>
                <a:close/>
              </a:path>
            </a:pathLst>
          </a:custGeom>
        </p:spPr>
      </p:pic>
    </p:spTree>
    <p:extLst>
      <p:ext uri="{BB962C8B-B14F-4D97-AF65-F5344CB8AC3E}">
        <p14:creationId xmlns:p14="http://schemas.microsoft.com/office/powerpoint/2010/main" val="555530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742DFF2D-EA41-4CBE-9659-C2917E488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BB7CCC-E80C-A064-4413-48B4F622DAFB}"/>
              </a:ext>
            </a:extLst>
          </p:cNvPr>
          <p:cNvSpPr>
            <a:spLocks noGrp="1"/>
          </p:cNvSpPr>
          <p:nvPr>
            <p:ph type="title"/>
          </p:nvPr>
        </p:nvSpPr>
        <p:spPr>
          <a:xfrm>
            <a:off x="720000" y="720000"/>
            <a:ext cx="5015638" cy="2804400"/>
          </a:xfrm>
        </p:spPr>
        <p:txBody>
          <a:bodyPr vert="horz" wrap="square" lIns="0" tIns="0" rIns="0" bIns="0" rtlCol="0" anchor="b" anchorCtr="0">
            <a:normAutofit/>
          </a:bodyPr>
          <a:lstStyle/>
          <a:p>
            <a:pPr algn="ctr"/>
            <a:r>
              <a:rPr lang="en-US" sz="5600" b="0" spc="-100">
                <a:effectLst/>
              </a:rPr>
              <a:t>Khai thác, phân đoạn và nhận diện biển số:</a:t>
            </a:r>
            <a:endParaRPr lang="en-US" sz="5600" spc="-100"/>
          </a:p>
        </p:txBody>
      </p:sp>
      <p:pic>
        <p:nvPicPr>
          <p:cNvPr id="4" name="Content Placeholder 3" descr="A close-up of a license plate&#10;&#10;Description automatically generated with medium confidence">
            <a:extLst>
              <a:ext uri="{FF2B5EF4-FFF2-40B4-BE49-F238E27FC236}">
                <a16:creationId xmlns:a16="http://schemas.microsoft.com/office/drawing/2014/main" id="{E9091443-45BD-E550-363F-A43C475AEE8C}"/>
              </a:ext>
            </a:extLst>
          </p:cNvPr>
          <p:cNvPicPr>
            <a:picLocks noGrp="1" noChangeAspect="1"/>
          </p:cNvPicPr>
          <p:nvPr>
            <p:ph idx="1"/>
          </p:nvPr>
        </p:nvPicPr>
        <p:blipFill rotWithShape="1">
          <a:blip r:embed="rId2"/>
          <a:srcRect l="18000" r="20946" b="2"/>
          <a:stretch/>
        </p:blipFill>
        <p:spPr>
          <a:xfrm>
            <a:off x="6529067" y="10"/>
            <a:ext cx="5662935" cy="6857990"/>
          </a:xfrm>
          <a:custGeom>
            <a:avLst/>
            <a:gdLst/>
            <a:ahLst/>
            <a:cxnLst/>
            <a:rect l="l" t="t" r="r" b="b"/>
            <a:pathLst>
              <a:path w="5662935" h="6858000">
                <a:moveTo>
                  <a:pt x="598332" y="0"/>
                </a:moveTo>
                <a:lnTo>
                  <a:pt x="5662935" y="0"/>
                </a:lnTo>
                <a:lnTo>
                  <a:pt x="5662935" y="6858000"/>
                </a:lnTo>
                <a:lnTo>
                  <a:pt x="0" y="6858000"/>
                </a:lnTo>
                <a:lnTo>
                  <a:pt x="78957" y="6777438"/>
                </a:lnTo>
                <a:cubicBezTo>
                  <a:pt x="291624" y="6544265"/>
                  <a:pt x="490445" y="6275955"/>
                  <a:pt x="672224" y="5969316"/>
                </a:cubicBezTo>
                <a:cubicBezTo>
                  <a:pt x="914597" y="5515036"/>
                  <a:pt x="1066080" y="5030470"/>
                  <a:pt x="1217563" y="4515619"/>
                </a:cubicBezTo>
                <a:cubicBezTo>
                  <a:pt x="1338748" y="3970483"/>
                  <a:pt x="1399341" y="3516203"/>
                  <a:pt x="1399341" y="3061922"/>
                </a:cubicBezTo>
                <a:cubicBezTo>
                  <a:pt x="1399341" y="1948936"/>
                  <a:pt x="1190580" y="1021447"/>
                  <a:pt x="773055" y="279455"/>
                </a:cubicBezTo>
                <a:close/>
              </a:path>
            </a:pathLst>
          </a:custGeom>
        </p:spPr>
      </p:pic>
    </p:spTree>
    <p:extLst>
      <p:ext uri="{BB962C8B-B14F-4D97-AF65-F5344CB8AC3E}">
        <p14:creationId xmlns:p14="http://schemas.microsoft.com/office/powerpoint/2010/main" val="2006641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9D9F103-7A2C-4DEF-9BDD-E97BADDCE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2">
            <a:extLst>
              <a:ext uri="{FF2B5EF4-FFF2-40B4-BE49-F238E27FC236}">
                <a16:creationId xmlns:a16="http://schemas.microsoft.com/office/drawing/2014/main" id="{8D5E1A83-4C4B-4B83-92AB-289F0A8E31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108D1C-DE8C-1EAE-99FC-23BD9B9930BE}"/>
              </a:ext>
            </a:extLst>
          </p:cNvPr>
          <p:cNvSpPr>
            <a:spLocks noGrp="1"/>
          </p:cNvSpPr>
          <p:nvPr>
            <p:ph type="title"/>
          </p:nvPr>
        </p:nvSpPr>
        <p:spPr>
          <a:xfrm>
            <a:off x="720000" y="619201"/>
            <a:ext cx="3095626" cy="1477328"/>
          </a:xfrm>
        </p:spPr>
        <p:txBody>
          <a:bodyPr>
            <a:normAutofit/>
          </a:bodyPr>
          <a:lstStyle/>
          <a:p>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yolov3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điện</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đối</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tượng</a:t>
            </a:r>
            <a:br>
              <a:rPr lang="en-US" sz="3000" dirty="0">
                <a:effectLst/>
                <a:latin typeface="Times New Roman" panose="02020603050405020304" pitchFamily="18" charset="0"/>
                <a:ea typeface="Calibri" panose="020F0502020204030204" pitchFamily="34" charset="0"/>
                <a:cs typeface="Arial" panose="020B0604020202020204" pitchFamily="34" charset="0"/>
              </a:rPr>
            </a:br>
            <a:endParaRPr lang="en-US" sz="3000" dirty="0"/>
          </a:p>
        </p:txBody>
      </p:sp>
      <p:sp>
        <p:nvSpPr>
          <p:cNvPr id="8" name="Content Placeholder 7">
            <a:extLst>
              <a:ext uri="{FF2B5EF4-FFF2-40B4-BE49-F238E27FC236}">
                <a16:creationId xmlns:a16="http://schemas.microsoft.com/office/drawing/2014/main" id="{59D8B2E7-1325-B921-245E-93FBE9EC0612}"/>
              </a:ext>
            </a:extLst>
          </p:cNvPr>
          <p:cNvSpPr>
            <a:spLocks noGrp="1"/>
          </p:cNvSpPr>
          <p:nvPr>
            <p:ph idx="1"/>
          </p:nvPr>
        </p:nvSpPr>
        <p:spPr>
          <a:xfrm>
            <a:off x="4548188" y="633600"/>
            <a:ext cx="6900137" cy="1282513"/>
          </a:xfrm>
        </p:spPr>
        <p:txBody>
          <a:bodyPr>
            <a:normAutofit/>
          </a:bodyPr>
          <a:lstStyle/>
          <a:p>
            <a:endParaRPr lang="en-US"/>
          </a:p>
        </p:txBody>
      </p:sp>
      <p:sp useBgFill="1">
        <p:nvSpPr>
          <p:cNvPr id="25" name="Freeform: Shape 14">
            <a:extLst>
              <a:ext uri="{FF2B5EF4-FFF2-40B4-BE49-F238E27FC236}">
                <a16:creationId xmlns:a16="http://schemas.microsoft.com/office/drawing/2014/main" id="{C27C1BEB-0B53-40C1-BFC6-73739970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flipH="1">
            <a:off x="4524373" y="-809624"/>
            <a:ext cx="3143251" cy="12192000"/>
          </a:xfrm>
          <a:custGeom>
            <a:avLst/>
            <a:gdLst>
              <a:gd name="connsiteX0" fmla="*/ 508 w 2932134"/>
              <a:gd name="connsiteY0" fmla="*/ 4431100 h 12192000"/>
              <a:gd name="connsiteX1" fmla="*/ 137030 w 2932134"/>
              <a:gd name="connsiteY1" fmla="*/ 177371 h 12192000"/>
              <a:gd name="connsiteX2" fmla="*/ 145443 w 2932134"/>
              <a:gd name="connsiteY2" fmla="*/ 0 h 12192000"/>
              <a:gd name="connsiteX3" fmla="*/ 2932134 w 2932134"/>
              <a:gd name="connsiteY3" fmla="*/ 0 h 12192000"/>
              <a:gd name="connsiteX4" fmla="*/ 2932133 w 2932134"/>
              <a:gd name="connsiteY4" fmla="*/ 12192000 h 12192000"/>
              <a:gd name="connsiteX5" fmla="*/ 172151 w 2932134"/>
              <a:gd name="connsiteY5" fmla="*/ 12192000 h 12192000"/>
              <a:gd name="connsiteX6" fmla="*/ 169761 w 2932134"/>
              <a:gd name="connsiteY6" fmla="*/ 12180928 h 12192000"/>
              <a:gd name="connsiteX7" fmla="*/ 169761 w 2932134"/>
              <a:gd name="connsiteY7" fmla="*/ 7234593 h 12192000"/>
              <a:gd name="connsiteX8" fmla="*/ 508 w 2932134"/>
              <a:gd name="connsiteY8" fmla="*/ 44311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32134" h="12192000">
                <a:moveTo>
                  <a:pt x="508" y="4431100"/>
                </a:moveTo>
                <a:cubicBezTo>
                  <a:pt x="-7698" y="2846728"/>
                  <a:pt x="85554" y="1238574"/>
                  <a:pt x="137030" y="177371"/>
                </a:cubicBezTo>
                <a:lnTo>
                  <a:pt x="145443" y="0"/>
                </a:lnTo>
                <a:lnTo>
                  <a:pt x="2932134" y="0"/>
                </a:lnTo>
                <a:lnTo>
                  <a:pt x="2932133" y="12192000"/>
                </a:lnTo>
                <a:lnTo>
                  <a:pt x="172151" y="12192000"/>
                </a:lnTo>
                <a:lnTo>
                  <a:pt x="169761" y="12180928"/>
                </a:lnTo>
                <a:cubicBezTo>
                  <a:pt x="169761" y="11800439"/>
                  <a:pt x="169761" y="10278492"/>
                  <a:pt x="169761" y="7234593"/>
                </a:cubicBezTo>
                <a:cubicBezTo>
                  <a:pt x="50398" y="6402277"/>
                  <a:pt x="5637" y="5421334"/>
                  <a:pt x="508" y="4431100"/>
                </a:cubicBezTo>
                <a:close/>
              </a:path>
            </a:pathLst>
          </a:custGeom>
          <a:ln>
            <a:noFill/>
          </a:ln>
        </p:spPr>
        <p:txBody>
          <a:bodyPr vert="horz" wrap="square" lIns="91440" tIns="45720" rIns="91440" bIns="45720" numCol="1" anchor="t" anchorCtr="0" compatLnSpc="1">
            <a:prstTxWarp prst="textNoShape">
              <a:avLst/>
            </a:prstTxWarp>
            <a:noAutofit/>
          </a:bodyPr>
          <a:lstStyle/>
          <a:p>
            <a:endParaRPr lang="en-US"/>
          </a:p>
        </p:txBody>
      </p:sp>
      <p:pic>
        <p:nvPicPr>
          <p:cNvPr id="4" name="Content Placeholder 3" descr="A picture containing screenshot&#10;&#10;Description automatically generated">
            <a:extLst>
              <a:ext uri="{FF2B5EF4-FFF2-40B4-BE49-F238E27FC236}">
                <a16:creationId xmlns:a16="http://schemas.microsoft.com/office/drawing/2014/main" id="{8E5F53E8-DAB5-2E4B-E776-06FF0DD79A96}"/>
              </a:ext>
            </a:extLst>
          </p:cNvPr>
          <p:cNvPicPr>
            <a:picLocks noChangeAspect="1"/>
          </p:cNvPicPr>
          <p:nvPr/>
        </p:nvPicPr>
        <p:blipFill rotWithShape="1">
          <a:blip r:embed="rId2"/>
          <a:srcRect t="31416" b="16401"/>
          <a:stretch/>
        </p:blipFill>
        <p:spPr>
          <a:xfrm>
            <a:off x="536980" y="2573353"/>
            <a:ext cx="10923181" cy="3619482"/>
          </a:xfrm>
          <a:custGeom>
            <a:avLst/>
            <a:gdLst/>
            <a:ahLst/>
            <a:cxnLst/>
            <a:rect l="l" t="t" r="r" b="b"/>
            <a:pathLst>
              <a:path w="10923181" h="3619482">
                <a:moveTo>
                  <a:pt x="5162684" y="70"/>
                </a:moveTo>
                <a:cubicBezTo>
                  <a:pt x="5873377" y="-1471"/>
                  <a:pt x="6711399" y="23189"/>
                  <a:pt x="7311018" y="23189"/>
                </a:cubicBezTo>
                <a:cubicBezTo>
                  <a:pt x="8120143" y="34150"/>
                  <a:pt x="8726986" y="45110"/>
                  <a:pt x="9276035" y="34150"/>
                </a:cubicBezTo>
                <a:cubicBezTo>
                  <a:pt x="9969570" y="23189"/>
                  <a:pt x="10923181" y="691768"/>
                  <a:pt x="10923181" y="1908361"/>
                </a:cubicBezTo>
                <a:cubicBezTo>
                  <a:pt x="10923181" y="2357733"/>
                  <a:pt x="10730532" y="2796145"/>
                  <a:pt x="10537884" y="3015351"/>
                </a:cubicBezTo>
                <a:cubicBezTo>
                  <a:pt x="10345235" y="3234557"/>
                  <a:pt x="9767289" y="3530485"/>
                  <a:pt x="9468683" y="3563366"/>
                </a:cubicBezTo>
                <a:cubicBezTo>
                  <a:pt x="9227873" y="3596247"/>
                  <a:pt x="8245364" y="3519525"/>
                  <a:pt x="8004553" y="3574326"/>
                </a:cubicBezTo>
                <a:cubicBezTo>
                  <a:pt x="7763743" y="3618167"/>
                  <a:pt x="5596445" y="3574326"/>
                  <a:pt x="5076293" y="3607207"/>
                </a:cubicBezTo>
                <a:cubicBezTo>
                  <a:pt x="4556142" y="3651048"/>
                  <a:pt x="2042076" y="3563366"/>
                  <a:pt x="1753103" y="3563366"/>
                </a:cubicBezTo>
                <a:cubicBezTo>
                  <a:pt x="1454498" y="3563366"/>
                  <a:pt x="1454498" y="3563366"/>
                  <a:pt x="1454498" y="3563366"/>
                </a:cubicBezTo>
                <a:cubicBezTo>
                  <a:pt x="876552" y="3453763"/>
                  <a:pt x="491254" y="3234557"/>
                  <a:pt x="298605" y="3015351"/>
                </a:cubicBezTo>
                <a:cubicBezTo>
                  <a:pt x="96324" y="2686542"/>
                  <a:pt x="0" y="2357733"/>
                  <a:pt x="0" y="1689155"/>
                </a:cubicBezTo>
                <a:cubicBezTo>
                  <a:pt x="0" y="1141140"/>
                  <a:pt x="96324" y="812331"/>
                  <a:pt x="394930" y="582165"/>
                </a:cubicBezTo>
                <a:cubicBezTo>
                  <a:pt x="587579" y="362959"/>
                  <a:pt x="1165525" y="67031"/>
                  <a:pt x="1550822" y="34150"/>
                </a:cubicBezTo>
                <a:cubicBezTo>
                  <a:pt x="1945752" y="1269"/>
                  <a:pt x="2600758" y="88951"/>
                  <a:pt x="4507980" y="12229"/>
                </a:cubicBezTo>
                <a:cubicBezTo>
                  <a:pt x="4703037" y="4009"/>
                  <a:pt x="4925787" y="584"/>
                  <a:pt x="5162684" y="70"/>
                </a:cubicBezTo>
                <a:close/>
              </a:path>
            </a:pathLst>
          </a:custGeom>
        </p:spPr>
      </p:pic>
    </p:spTree>
    <p:extLst>
      <p:ext uri="{BB962C8B-B14F-4D97-AF65-F5344CB8AC3E}">
        <p14:creationId xmlns:p14="http://schemas.microsoft.com/office/powerpoint/2010/main" val="1003739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69CF112-CE49-4CE6-991F-E4A6FCAD4E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4" descr="Rice fields in terraces">
            <a:extLst>
              <a:ext uri="{FF2B5EF4-FFF2-40B4-BE49-F238E27FC236}">
                <a16:creationId xmlns:a16="http://schemas.microsoft.com/office/drawing/2014/main" id="{6797ADF5-6E3C-A94D-99B8-B192A28B32FC}"/>
              </a:ext>
            </a:extLst>
          </p:cNvPr>
          <p:cNvPicPr>
            <a:picLocks noChangeAspect="1"/>
          </p:cNvPicPr>
          <p:nvPr/>
        </p:nvPicPr>
        <p:blipFill rotWithShape="1">
          <a:blip r:embed="rId2"/>
          <a:srcRect l="17407" r="39553" b="-1"/>
          <a:stretch/>
        </p:blipFill>
        <p:spPr>
          <a:xfrm>
            <a:off x="7333307" y="-160245"/>
            <a:ext cx="4858695" cy="6857990"/>
          </a:xfrm>
          <a:custGeom>
            <a:avLst/>
            <a:gdLst/>
            <a:ahLst/>
            <a:cxnLst/>
            <a:rect l="l" t="t" r="r" b="b"/>
            <a:pathLst>
              <a:path w="4858695" h="6858000">
                <a:moveTo>
                  <a:pt x="492746" y="0"/>
                </a:moveTo>
                <a:lnTo>
                  <a:pt x="4858695" y="0"/>
                </a:lnTo>
                <a:lnTo>
                  <a:pt x="4858695" y="6858000"/>
                </a:lnTo>
                <a:lnTo>
                  <a:pt x="0" y="6858000"/>
                </a:lnTo>
                <a:lnTo>
                  <a:pt x="8292" y="6849586"/>
                </a:lnTo>
                <a:cubicBezTo>
                  <a:pt x="364724" y="6471364"/>
                  <a:pt x="1039362" y="5693031"/>
                  <a:pt x="1267733" y="4893468"/>
                </a:cubicBezTo>
                <a:cubicBezTo>
                  <a:pt x="1496104" y="4093905"/>
                  <a:pt x="1464141" y="2947616"/>
                  <a:pt x="1378520" y="2052209"/>
                </a:cubicBezTo>
                <a:cubicBezTo>
                  <a:pt x="1292899" y="1156802"/>
                  <a:pt x="980727" y="345663"/>
                  <a:pt x="492746" y="0"/>
                </a:cubicBezTo>
                <a:close/>
              </a:path>
            </a:pathLst>
          </a:custGeom>
        </p:spPr>
      </p:pic>
      <p:sp>
        <p:nvSpPr>
          <p:cNvPr id="2" name="Title 1">
            <a:extLst>
              <a:ext uri="{FF2B5EF4-FFF2-40B4-BE49-F238E27FC236}">
                <a16:creationId xmlns:a16="http://schemas.microsoft.com/office/drawing/2014/main" id="{4ED89EC3-DF2C-752D-687F-878A1BBEB05F}"/>
              </a:ext>
            </a:extLst>
          </p:cNvPr>
          <p:cNvSpPr>
            <a:spLocks noGrp="1"/>
          </p:cNvSpPr>
          <p:nvPr>
            <p:ph type="title"/>
          </p:nvPr>
        </p:nvSpPr>
        <p:spPr>
          <a:xfrm>
            <a:off x="720000" y="619200"/>
            <a:ext cx="6923812" cy="1477328"/>
          </a:xfrm>
        </p:spPr>
        <p:txBody>
          <a:bodyPr wrap="square" anchor="ctr">
            <a:normAutofit/>
          </a:bodyPr>
          <a:lstStyle/>
          <a:p>
            <a:r>
              <a:rPr lang="en-US" b="1">
                <a:effectLst/>
                <a:latin typeface="Times New Roman" panose="02020603050405020304" pitchFamily="18" charset="0"/>
                <a:ea typeface="Calibri" panose="020F0502020204030204" pitchFamily="34" charset="0"/>
                <a:cs typeface="Times New Roman" panose="02020603050405020304" pitchFamily="18" charset="0"/>
              </a:rPr>
              <a:t>MỞ ĐẦU</a:t>
            </a:r>
            <a:endParaRPr lang="en-US" dirty="0"/>
          </a:p>
        </p:txBody>
      </p:sp>
      <p:sp>
        <p:nvSpPr>
          <p:cNvPr id="8" name="Content Placeholder 2">
            <a:extLst>
              <a:ext uri="{FF2B5EF4-FFF2-40B4-BE49-F238E27FC236}">
                <a16:creationId xmlns:a16="http://schemas.microsoft.com/office/drawing/2014/main" id="{6CB5AECA-BA29-06F8-FC00-E2B08EA56CFC}"/>
              </a:ext>
            </a:extLst>
          </p:cNvPr>
          <p:cNvSpPr>
            <a:spLocks noGrp="1"/>
          </p:cNvSpPr>
          <p:nvPr>
            <p:ph idx="1"/>
          </p:nvPr>
        </p:nvSpPr>
        <p:spPr>
          <a:xfrm>
            <a:off x="719999" y="2541600"/>
            <a:ext cx="6923813" cy="3216273"/>
          </a:xfrm>
        </p:spPr>
        <p:txBody>
          <a:bodyPr>
            <a:normAutofit/>
          </a:bodyPr>
          <a:lstStyle/>
          <a:p>
            <a:pPr marL="0" marR="0" indent="457200">
              <a:lnSpc>
                <a:spcPct val="110000"/>
              </a:lnSpc>
              <a:spcBef>
                <a:spcPts val="0"/>
              </a:spcBef>
              <a:spcAft>
                <a:spcPts val="0"/>
              </a:spcAft>
            </a:pP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nay,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xe</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cộ</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tham</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gia</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giao</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rất</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lớn</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dẫn</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đến</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tiêu</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tốn</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rất</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lực</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vật</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lực</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việc</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phương</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tiện</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cá</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bãi</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gửi</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xe</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Nếu</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cụ</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thuận</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tiện</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thì</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việc</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phương</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tiện</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cá</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rất</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mất</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gian</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dễ</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gây</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nhầm</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lẫn</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thiệt</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hay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a:effectLst/>
              <a:latin typeface="Times New Roman" panose="02020603050405020304" pitchFamily="18" charset="0"/>
              <a:ea typeface="Calibri" panose="020F0502020204030204" pitchFamily="34" charset="0"/>
              <a:cs typeface="Arial" panose="020B0604020202020204" pitchFamily="34" charset="0"/>
            </a:endParaRPr>
          </a:p>
          <a:p>
            <a:pPr marL="0" marR="0" indent="457200">
              <a:lnSpc>
                <a:spcPct val="110000"/>
              </a:lnSpc>
              <a:spcBef>
                <a:spcPts val="0"/>
              </a:spcBef>
              <a:spcAft>
                <a:spcPts val="0"/>
              </a:spcAft>
            </a:pP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giảm</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tải</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việc</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thu</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tiền</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hiểm</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xe</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tìm</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xe</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cộ</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bãi</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đỗ</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xe</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thế</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giới</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đã</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nghệ</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giám</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sát</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đối</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phương</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tiện</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giao</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chính</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nhờ</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cá</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biển</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xe</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mà</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nó</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đã</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trở</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đối</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tượng</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chính</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nghiên</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cứu</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nghệ</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i="1" spc="25" err="1">
                <a:effectLst/>
                <a:latin typeface="Times New Roman" panose="02020603050405020304" pitchFamily="18" charset="0"/>
                <a:ea typeface="Calibri" panose="020F0502020204030204" pitchFamily="34" charset="0"/>
                <a:cs typeface="Times New Roman" panose="02020603050405020304" pitchFamily="18" charset="0"/>
              </a:rPr>
              <a:t>này</a:t>
            </a:r>
            <a:r>
              <a:rPr lang="en-US" sz="1400" b="1" i="1" spc="25">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a:effectLst/>
              <a:latin typeface="Times New Roman" panose="02020603050405020304" pitchFamily="18" charset="0"/>
              <a:ea typeface="Calibri" panose="020F0502020204030204" pitchFamily="34" charset="0"/>
              <a:cs typeface="Arial" panose="020B0604020202020204" pitchFamily="34" charset="0"/>
            </a:endParaRPr>
          </a:p>
          <a:p>
            <a:pPr>
              <a:lnSpc>
                <a:spcPct val="110000"/>
              </a:lnSpc>
            </a:pPr>
            <a:r>
              <a:rPr lang="en-US" sz="1400" b="1" i="1" kern="0" spc="25">
                <a:effectLst/>
                <a:latin typeface="Times New Roman" panose="02020603050405020304" pitchFamily="18" charset="0"/>
                <a:ea typeface="Calibri" panose="020F0502020204030204" pitchFamily="34" charset="0"/>
              </a:rPr>
              <a:t>Do </a:t>
            </a:r>
            <a:r>
              <a:rPr lang="en-US" sz="1400" b="1" i="1" kern="0" spc="25" err="1">
                <a:effectLst/>
                <a:latin typeface="Times New Roman" panose="02020603050405020304" pitchFamily="18" charset="0"/>
                <a:ea typeface="Calibri" panose="020F0502020204030204" pitchFamily="34" charset="0"/>
              </a:rPr>
              <a:t>đó</a:t>
            </a:r>
            <a:r>
              <a:rPr lang="en-US" sz="1400" b="1" i="1" kern="0" spc="25">
                <a:effectLst/>
                <a:latin typeface="Times New Roman" panose="02020603050405020304" pitchFamily="18" charset="0"/>
                <a:ea typeface="Calibri" panose="020F0502020204030204" pitchFamily="34" charset="0"/>
              </a:rPr>
              <a:t> </a:t>
            </a:r>
            <a:r>
              <a:rPr lang="en-US" sz="1400" b="1" i="1" kern="0" spc="25" err="1">
                <a:effectLst/>
                <a:latin typeface="Times New Roman" panose="02020603050405020304" pitchFamily="18" charset="0"/>
                <a:ea typeface="Calibri" panose="020F0502020204030204" pitchFamily="34" charset="0"/>
              </a:rPr>
              <a:t>chúng</a:t>
            </a:r>
            <a:r>
              <a:rPr lang="en-US" sz="1400" b="1" i="1" kern="0" spc="25">
                <a:effectLst/>
                <a:latin typeface="Times New Roman" panose="02020603050405020304" pitchFamily="18" charset="0"/>
                <a:ea typeface="Calibri" panose="020F0502020204030204" pitchFamily="34" charset="0"/>
              </a:rPr>
              <a:t> </a:t>
            </a:r>
            <a:r>
              <a:rPr lang="en-US" sz="1400" b="1" i="1" kern="0" spc="25" err="1">
                <a:effectLst/>
                <a:latin typeface="Times New Roman" panose="02020603050405020304" pitchFamily="18" charset="0"/>
                <a:ea typeface="Calibri" panose="020F0502020204030204" pitchFamily="34" charset="0"/>
              </a:rPr>
              <a:t>em</a:t>
            </a:r>
            <a:r>
              <a:rPr lang="en-US" sz="1400" b="1" i="1" kern="0" spc="25">
                <a:effectLst/>
                <a:latin typeface="Times New Roman" panose="02020603050405020304" pitchFamily="18" charset="0"/>
                <a:ea typeface="Calibri" panose="020F0502020204030204" pitchFamily="34" charset="0"/>
              </a:rPr>
              <a:t> </a:t>
            </a:r>
            <a:r>
              <a:rPr lang="en-US" sz="1400" b="1" i="1" kern="0" spc="25" err="1">
                <a:effectLst/>
                <a:latin typeface="Times New Roman" panose="02020603050405020304" pitchFamily="18" charset="0"/>
                <a:ea typeface="Calibri" panose="020F0502020204030204" pitchFamily="34" charset="0"/>
              </a:rPr>
              <a:t>muốn</a:t>
            </a:r>
            <a:r>
              <a:rPr lang="en-US" sz="1400" b="1" i="1" kern="0" spc="25">
                <a:effectLst/>
                <a:latin typeface="Times New Roman" panose="02020603050405020304" pitchFamily="18" charset="0"/>
                <a:ea typeface="Calibri" panose="020F0502020204030204" pitchFamily="34" charset="0"/>
              </a:rPr>
              <a:t> </a:t>
            </a:r>
            <a:r>
              <a:rPr lang="en-US" sz="1400" b="1" i="1" kern="0" spc="25" err="1">
                <a:effectLst/>
                <a:latin typeface="Times New Roman" panose="02020603050405020304" pitchFamily="18" charset="0"/>
                <a:ea typeface="Calibri" panose="020F0502020204030204" pitchFamily="34" charset="0"/>
              </a:rPr>
              <a:t>chọn</a:t>
            </a:r>
            <a:r>
              <a:rPr lang="en-US" sz="1400" b="1" i="1" kern="0" spc="25">
                <a:effectLst/>
                <a:latin typeface="Times New Roman" panose="02020603050405020304" pitchFamily="18" charset="0"/>
                <a:ea typeface="Calibri" panose="020F0502020204030204" pitchFamily="34" charset="0"/>
              </a:rPr>
              <a:t> </a:t>
            </a:r>
            <a:r>
              <a:rPr lang="en-US" sz="1400" b="1" i="1" kern="0" spc="25" err="1">
                <a:effectLst/>
                <a:latin typeface="Times New Roman" panose="02020603050405020304" pitchFamily="18" charset="0"/>
                <a:ea typeface="Calibri" panose="020F0502020204030204" pitchFamily="34" charset="0"/>
              </a:rPr>
              <a:t>đề</a:t>
            </a:r>
            <a:r>
              <a:rPr lang="en-US" sz="1400" b="1" i="1" kern="0" spc="25">
                <a:effectLst/>
                <a:latin typeface="Times New Roman" panose="02020603050405020304" pitchFamily="18" charset="0"/>
                <a:ea typeface="Calibri" panose="020F0502020204030204" pitchFamily="34" charset="0"/>
              </a:rPr>
              <a:t> </a:t>
            </a:r>
            <a:r>
              <a:rPr lang="en-US" sz="1400" b="1" i="1" kern="0" spc="25" err="1">
                <a:effectLst/>
                <a:latin typeface="Times New Roman" panose="02020603050405020304" pitchFamily="18" charset="0"/>
                <a:ea typeface="Calibri" panose="020F0502020204030204" pitchFamily="34" charset="0"/>
              </a:rPr>
              <a:t>tài</a:t>
            </a:r>
            <a:r>
              <a:rPr lang="en-US" sz="1400" b="1" i="1" kern="0" spc="25">
                <a:effectLst/>
                <a:latin typeface="Times New Roman" panose="02020603050405020304" pitchFamily="18" charset="0"/>
                <a:ea typeface="Calibri" panose="020F0502020204030204" pitchFamily="34" charset="0"/>
              </a:rPr>
              <a:t> </a:t>
            </a:r>
            <a:r>
              <a:rPr lang="en-US" sz="1400" b="1" i="1" kern="0" spc="25" err="1">
                <a:effectLst/>
                <a:latin typeface="Times New Roman" panose="02020603050405020304" pitchFamily="18" charset="0"/>
                <a:ea typeface="Calibri" panose="020F0502020204030204" pitchFamily="34" charset="0"/>
              </a:rPr>
              <a:t>này</a:t>
            </a:r>
            <a:r>
              <a:rPr lang="en-US" sz="1400" b="1" i="1" kern="0" spc="25">
                <a:effectLst/>
                <a:latin typeface="Times New Roman" panose="02020603050405020304" pitchFamily="18" charset="0"/>
                <a:ea typeface="Calibri" panose="020F0502020204030204" pitchFamily="34" charset="0"/>
              </a:rPr>
              <a:t> </a:t>
            </a:r>
            <a:r>
              <a:rPr lang="en-US" sz="1400" b="1" i="1" kern="0" spc="25" err="1">
                <a:effectLst/>
                <a:latin typeface="Times New Roman" panose="02020603050405020304" pitchFamily="18" charset="0"/>
                <a:ea typeface="Calibri" panose="020F0502020204030204" pitchFamily="34" charset="0"/>
              </a:rPr>
              <a:t>như</a:t>
            </a:r>
            <a:r>
              <a:rPr lang="en-US" sz="1400" b="1" i="1" kern="0" spc="25">
                <a:effectLst/>
                <a:latin typeface="Times New Roman" panose="02020603050405020304" pitchFamily="18" charset="0"/>
                <a:ea typeface="Calibri" panose="020F0502020204030204" pitchFamily="34" charset="0"/>
              </a:rPr>
              <a:t> </a:t>
            </a:r>
            <a:r>
              <a:rPr lang="en-US" sz="1400" b="1" i="1" kern="0" spc="25" err="1">
                <a:effectLst/>
                <a:latin typeface="Times New Roman" panose="02020603050405020304" pitchFamily="18" charset="0"/>
                <a:ea typeface="Calibri" panose="020F0502020204030204" pitchFamily="34" charset="0"/>
              </a:rPr>
              <a:t>bước</a:t>
            </a:r>
            <a:r>
              <a:rPr lang="en-US" sz="1400" b="1" i="1" kern="0" spc="25">
                <a:effectLst/>
                <a:latin typeface="Times New Roman" panose="02020603050405020304" pitchFamily="18" charset="0"/>
                <a:ea typeface="Calibri" panose="020F0502020204030204" pitchFamily="34" charset="0"/>
              </a:rPr>
              <a:t> </a:t>
            </a:r>
            <a:r>
              <a:rPr lang="en-US" sz="1400" b="1" i="1" kern="0" spc="25" err="1">
                <a:effectLst/>
                <a:latin typeface="Times New Roman" panose="02020603050405020304" pitchFamily="18" charset="0"/>
                <a:ea typeface="Calibri" panose="020F0502020204030204" pitchFamily="34" charset="0"/>
              </a:rPr>
              <a:t>căn</a:t>
            </a:r>
            <a:r>
              <a:rPr lang="en-US" sz="1400" b="1" i="1" kern="0" spc="25">
                <a:effectLst/>
                <a:latin typeface="Times New Roman" panose="02020603050405020304" pitchFamily="18" charset="0"/>
                <a:ea typeface="Calibri" panose="020F0502020204030204" pitchFamily="34" charset="0"/>
              </a:rPr>
              <a:t> </a:t>
            </a:r>
            <a:r>
              <a:rPr lang="en-US" sz="1400" b="1" i="1" kern="0" spc="25" err="1">
                <a:effectLst/>
                <a:latin typeface="Times New Roman" panose="02020603050405020304" pitchFamily="18" charset="0"/>
                <a:ea typeface="Calibri" panose="020F0502020204030204" pitchFamily="34" charset="0"/>
              </a:rPr>
              <a:t>bản</a:t>
            </a:r>
            <a:r>
              <a:rPr lang="en-US" sz="1400" b="1" i="1" kern="0" spc="25">
                <a:effectLst/>
                <a:latin typeface="Times New Roman" panose="02020603050405020304" pitchFamily="18" charset="0"/>
                <a:ea typeface="Calibri" panose="020F0502020204030204" pitchFamily="34" charset="0"/>
              </a:rPr>
              <a:t> </a:t>
            </a:r>
            <a:r>
              <a:rPr lang="en-US" sz="1400" b="1" i="1" kern="0" spc="25" err="1">
                <a:effectLst/>
                <a:latin typeface="Times New Roman" panose="02020603050405020304" pitchFamily="18" charset="0"/>
                <a:ea typeface="Calibri" panose="020F0502020204030204" pitchFamily="34" charset="0"/>
              </a:rPr>
              <a:t>trong</a:t>
            </a:r>
            <a:r>
              <a:rPr lang="en-US" sz="1400" b="1" i="1" kern="0" spc="25">
                <a:effectLst/>
                <a:latin typeface="Times New Roman" panose="02020603050405020304" pitchFamily="18" charset="0"/>
                <a:ea typeface="Calibri" panose="020F0502020204030204" pitchFamily="34" charset="0"/>
              </a:rPr>
              <a:t> </a:t>
            </a:r>
            <a:r>
              <a:rPr lang="en-US" sz="1400" b="1" i="1" kern="0" spc="25" err="1">
                <a:effectLst/>
                <a:latin typeface="Times New Roman" panose="02020603050405020304" pitchFamily="18" charset="0"/>
                <a:ea typeface="Calibri" panose="020F0502020204030204" pitchFamily="34" charset="0"/>
              </a:rPr>
              <a:t>việc</a:t>
            </a:r>
            <a:r>
              <a:rPr lang="en-US" sz="1400" b="1" i="1" kern="0" spc="25">
                <a:effectLst/>
                <a:latin typeface="Times New Roman" panose="02020603050405020304" pitchFamily="18" charset="0"/>
                <a:ea typeface="Calibri" panose="020F0502020204030204" pitchFamily="34" charset="0"/>
              </a:rPr>
              <a:t> </a:t>
            </a:r>
            <a:r>
              <a:rPr lang="en-US" sz="1400" b="1" i="1" kern="0" spc="25" err="1">
                <a:effectLst/>
                <a:latin typeface="Times New Roman" panose="02020603050405020304" pitchFamily="18" charset="0"/>
                <a:ea typeface="Calibri" panose="020F0502020204030204" pitchFamily="34" charset="0"/>
              </a:rPr>
              <a:t>tìm</a:t>
            </a:r>
            <a:r>
              <a:rPr lang="en-US" sz="1400" b="1" i="1" kern="0" spc="25">
                <a:effectLst/>
                <a:latin typeface="Times New Roman" panose="02020603050405020304" pitchFamily="18" charset="0"/>
                <a:ea typeface="Calibri" panose="020F0502020204030204" pitchFamily="34" charset="0"/>
              </a:rPr>
              <a:t> </a:t>
            </a:r>
            <a:r>
              <a:rPr lang="en-US" sz="1400" b="1" i="1" kern="0" spc="25" err="1">
                <a:effectLst/>
                <a:latin typeface="Times New Roman" panose="02020603050405020304" pitchFamily="18" charset="0"/>
                <a:ea typeface="Calibri" panose="020F0502020204030204" pitchFamily="34" charset="0"/>
              </a:rPr>
              <a:t>hiểu</a:t>
            </a:r>
            <a:r>
              <a:rPr lang="en-US" sz="1400" b="1" i="1" kern="0" spc="25">
                <a:effectLst/>
                <a:latin typeface="Times New Roman" panose="02020603050405020304" pitchFamily="18" charset="0"/>
                <a:ea typeface="Calibri" panose="020F0502020204030204" pitchFamily="34" charset="0"/>
              </a:rPr>
              <a:t> </a:t>
            </a:r>
            <a:r>
              <a:rPr lang="en-US" sz="1400" b="1" i="1" kern="0" spc="25" err="1">
                <a:effectLst/>
                <a:latin typeface="Times New Roman" panose="02020603050405020304" pitchFamily="18" charset="0"/>
                <a:ea typeface="Calibri" panose="020F0502020204030204" pitchFamily="34" charset="0"/>
              </a:rPr>
              <a:t>các</a:t>
            </a:r>
            <a:r>
              <a:rPr lang="en-US" sz="1400" b="1" i="1" kern="0" spc="25">
                <a:effectLst/>
                <a:latin typeface="Times New Roman" panose="02020603050405020304" pitchFamily="18" charset="0"/>
                <a:ea typeface="Calibri" panose="020F0502020204030204" pitchFamily="34" charset="0"/>
              </a:rPr>
              <a:t> </a:t>
            </a:r>
            <a:r>
              <a:rPr lang="en-US" sz="1400" b="1" i="1" kern="0" spc="25" err="1">
                <a:effectLst/>
                <a:latin typeface="Times New Roman" panose="02020603050405020304" pitchFamily="18" charset="0"/>
                <a:ea typeface="Calibri" panose="020F0502020204030204" pitchFamily="34" charset="0"/>
              </a:rPr>
              <a:t>công</a:t>
            </a:r>
            <a:r>
              <a:rPr lang="en-US" sz="1400" b="1" i="1" kern="0" spc="25">
                <a:effectLst/>
                <a:latin typeface="Times New Roman" panose="02020603050405020304" pitchFamily="18" charset="0"/>
                <a:ea typeface="Calibri" panose="020F0502020204030204" pitchFamily="34" charset="0"/>
              </a:rPr>
              <a:t> </a:t>
            </a:r>
            <a:r>
              <a:rPr lang="en-US" sz="1400" b="1" i="1" kern="0" spc="25" err="1">
                <a:effectLst/>
                <a:latin typeface="Times New Roman" panose="02020603050405020304" pitchFamily="18" charset="0"/>
                <a:ea typeface="Calibri" panose="020F0502020204030204" pitchFamily="34" charset="0"/>
              </a:rPr>
              <a:t>cụ</a:t>
            </a:r>
            <a:r>
              <a:rPr lang="en-US" sz="1400" b="1" i="1" kern="0" spc="25">
                <a:effectLst/>
                <a:latin typeface="Times New Roman" panose="02020603050405020304" pitchFamily="18" charset="0"/>
                <a:ea typeface="Calibri" panose="020F0502020204030204" pitchFamily="34" charset="0"/>
              </a:rPr>
              <a:t> </a:t>
            </a:r>
            <a:r>
              <a:rPr lang="en-US" sz="1400" b="1" i="1" kern="0" spc="25" err="1">
                <a:effectLst/>
                <a:latin typeface="Times New Roman" panose="02020603050405020304" pitchFamily="18" charset="0"/>
                <a:ea typeface="Calibri" panose="020F0502020204030204" pitchFamily="34" charset="0"/>
              </a:rPr>
              <a:t>giám</a:t>
            </a:r>
            <a:r>
              <a:rPr lang="en-US" sz="1400" b="1" i="1" kern="0" spc="25">
                <a:effectLst/>
                <a:latin typeface="Times New Roman" panose="02020603050405020304" pitchFamily="18" charset="0"/>
                <a:ea typeface="Calibri" panose="020F0502020204030204" pitchFamily="34" charset="0"/>
              </a:rPr>
              <a:t> </a:t>
            </a:r>
            <a:r>
              <a:rPr lang="en-US" sz="1400" b="1" i="1" kern="0" spc="25" err="1">
                <a:effectLst/>
                <a:latin typeface="Times New Roman" panose="02020603050405020304" pitchFamily="18" charset="0"/>
                <a:ea typeface="Calibri" panose="020F0502020204030204" pitchFamily="34" charset="0"/>
              </a:rPr>
              <a:t>sát</a:t>
            </a:r>
            <a:r>
              <a:rPr lang="en-US" sz="1400" b="1" i="1" kern="0" spc="25">
                <a:effectLst/>
                <a:latin typeface="Times New Roman" panose="02020603050405020304" pitchFamily="18" charset="0"/>
                <a:ea typeface="Calibri" panose="020F0502020204030204" pitchFamily="34" charset="0"/>
              </a:rPr>
              <a:t> </a:t>
            </a:r>
            <a:r>
              <a:rPr lang="en-US" sz="1400" b="1" i="1" kern="0" spc="25" err="1">
                <a:effectLst/>
                <a:latin typeface="Times New Roman" panose="02020603050405020304" pitchFamily="18" charset="0"/>
                <a:ea typeface="Calibri" panose="020F0502020204030204" pitchFamily="34" charset="0"/>
              </a:rPr>
              <a:t>mạnh</a:t>
            </a:r>
            <a:r>
              <a:rPr lang="en-US" sz="1400" b="1" i="1" kern="0" spc="25">
                <a:effectLst/>
                <a:latin typeface="Times New Roman" panose="02020603050405020304" pitchFamily="18" charset="0"/>
                <a:ea typeface="Calibri" panose="020F0502020204030204" pitchFamily="34" charset="0"/>
              </a:rPr>
              <a:t> </a:t>
            </a:r>
            <a:r>
              <a:rPr lang="en-US" sz="1400" b="1" i="1" kern="0" spc="25" err="1">
                <a:effectLst/>
                <a:latin typeface="Times New Roman" panose="02020603050405020304" pitchFamily="18" charset="0"/>
                <a:ea typeface="Calibri" panose="020F0502020204030204" pitchFamily="34" charset="0"/>
              </a:rPr>
              <a:t>hơn</a:t>
            </a:r>
            <a:r>
              <a:rPr lang="en-US" sz="1400" b="1" i="1" kern="0" spc="25">
                <a:effectLst/>
                <a:latin typeface="Times New Roman" panose="02020603050405020304" pitchFamily="18" charset="0"/>
                <a:ea typeface="Calibri" panose="020F0502020204030204" pitchFamily="34" charset="0"/>
              </a:rPr>
              <a:t> </a:t>
            </a:r>
            <a:r>
              <a:rPr lang="en-US" sz="1400" b="1" i="1" kern="0" spc="25" err="1">
                <a:effectLst/>
                <a:latin typeface="Times New Roman" panose="02020603050405020304" pitchFamily="18" charset="0"/>
                <a:ea typeface="Calibri" panose="020F0502020204030204" pitchFamily="34" charset="0"/>
              </a:rPr>
              <a:t>như</a:t>
            </a:r>
            <a:r>
              <a:rPr lang="en-US" sz="1400" b="1" i="1" kern="0" spc="25">
                <a:effectLst/>
                <a:latin typeface="Times New Roman" panose="02020603050405020304" pitchFamily="18" charset="0"/>
                <a:ea typeface="Calibri" panose="020F0502020204030204" pitchFamily="34" charset="0"/>
              </a:rPr>
              <a:t> </a:t>
            </a:r>
            <a:r>
              <a:rPr lang="en-US" sz="1400" b="1" i="1" kern="0" spc="25" err="1">
                <a:effectLst/>
                <a:latin typeface="Times New Roman" panose="02020603050405020304" pitchFamily="18" charset="0"/>
                <a:ea typeface="Calibri" panose="020F0502020204030204" pitchFamily="34" charset="0"/>
              </a:rPr>
              <a:t>kiểm</a:t>
            </a:r>
            <a:r>
              <a:rPr lang="en-US" sz="1400" b="1" i="1" kern="0" spc="25">
                <a:effectLst/>
                <a:latin typeface="Times New Roman" panose="02020603050405020304" pitchFamily="18" charset="0"/>
                <a:ea typeface="Calibri" panose="020F0502020204030204" pitchFamily="34" charset="0"/>
              </a:rPr>
              <a:t> </a:t>
            </a:r>
            <a:r>
              <a:rPr lang="en-US" sz="1400" b="1" i="1" kern="0" spc="25" err="1">
                <a:effectLst/>
                <a:latin typeface="Times New Roman" panose="02020603050405020304" pitchFamily="18" charset="0"/>
                <a:ea typeface="Calibri" panose="020F0502020204030204" pitchFamily="34" charset="0"/>
              </a:rPr>
              <a:t>soát</a:t>
            </a:r>
            <a:r>
              <a:rPr lang="en-US" sz="1400" b="1" i="1" kern="0" spc="25">
                <a:effectLst/>
                <a:latin typeface="Times New Roman" panose="02020603050405020304" pitchFamily="18" charset="0"/>
                <a:ea typeface="Calibri" panose="020F0502020204030204" pitchFamily="34" charset="0"/>
              </a:rPr>
              <a:t> </a:t>
            </a:r>
            <a:r>
              <a:rPr lang="en-US" sz="1400" b="1" i="1" kern="0" spc="25" err="1">
                <a:effectLst/>
                <a:latin typeface="Times New Roman" panose="02020603050405020304" pitchFamily="18" charset="0"/>
                <a:ea typeface="Calibri" panose="020F0502020204030204" pitchFamily="34" charset="0"/>
              </a:rPr>
              <a:t>xe</a:t>
            </a:r>
            <a:r>
              <a:rPr lang="en-US" sz="1400" b="1" i="1" kern="0" spc="25">
                <a:effectLst/>
                <a:latin typeface="Times New Roman" panose="02020603050405020304" pitchFamily="18" charset="0"/>
                <a:ea typeface="Calibri" panose="020F0502020204030204" pitchFamily="34" charset="0"/>
              </a:rPr>
              <a:t> </a:t>
            </a:r>
            <a:r>
              <a:rPr lang="en-US" sz="1400" b="1" i="1" kern="0" spc="25" err="1">
                <a:effectLst/>
                <a:latin typeface="Times New Roman" panose="02020603050405020304" pitchFamily="18" charset="0"/>
                <a:ea typeface="Calibri" panose="020F0502020204030204" pitchFamily="34" charset="0"/>
              </a:rPr>
              <a:t>lưu</a:t>
            </a:r>
            <a:r>
              <a:rPr lang="en-US" sz="1400" b="1" i="1" kern="0" spc="25">
                <a:effectLst/>
                <a:latin typeface="Times New Roman" panose="02020603050405020304" pitchFamily="18" charset="0"/>
                <a:ea typeface="Calibri" panose="020F0502020204030204" pitchFamily="34" charset="0"/>
              </a:rPr>
              <a:t> </a:t>
            </a:r>
            <a:r>
              <a:rPr lang="en-US" sz="1400" b="1" i="1" kern="0" spc="25" err="1">
                <a:effectLst/>
                <a:latin typeface="Times New Roman" panose="02020603050405020304" pitchFamily="18" charset="0"/>
                <a:ea typeface="Calibri" panose="020F0502020204030204" pitchFamily="34" charset="0"/>
              </a:rPr>
              <a:t>thông</a:t>
            </a:r>
            <a:r>
              <a:rPr lang="en-US" sz="1400" b="1" i="1" kern="0" spc="25">
                <a:effectLst/>
                <a:latin typeface="Times New Roman" panose="02020603050405020304" pitchFamily="18" charset="0"/>
                <a:ea typeface="Calibri" panose="020F0502020204030204" pitchFamily="34" charset="0"/>
              </a:rPr>
              <a:t> </a:t>
            </a:r>
            <a:r>
              <a:rPr lang="en-US" sz="1400" b="1" i="1" kern="0" spc="25" err="1">
                <a:effectLst/>
                <a:latin typeface="Times New Roman" panose="02020603050405020304" pitchFamily="18" charset="0"/>
                <a:ea typeface="Calibri" panose="020F0502020204030204" pitchFamily="34" charset="0"/>
              </a:rPr>
              <a:t>trên</a:t>
            </a:r>
            <a:r>
              <a:rPr lang="en-US" sz="1400" b="1" i="1" kern="0" spc="25">
                <a:effectLst/>
                <a:latin typeface="Times New Roman" panose="02020603050405020304" pitchFamily="18" charset="0"/>
                <a:ea typeface="Calibri" panose="020F0502020204030204" pitchFamily="34" charset="0"/>
              </a:rPr>
              <a:t> </a:t>
            </a:r>
            <a:r>
              <a:rPr lang="en-US" sz="1400" b="1" i="1" kern="0" spc="25" err="1">
                <a:effectLst/>
                <a:latin typeface="Times New Roman" panose="02020603050405020304" pitchFamily="18" charset="0"/>
                <a:ea typeface="Calibri" panose="020F0502020204030204" pitchFamily="34" charset="0"/>
              </a:rPr>
              <a:t>đường</a:t>
            </a:r>
            <a:r>
              <a:rPr lang="en-US" sz="1400" b="1" i="1" kern="0" spc="25">
                <a:effectLst/>
                <a:latin typeface="Times New Roman" panose="02020603050405020304" pitchFamily="18" charset="0"/>
                <a:ea typeface="Calibri" panose="020F0502020204030204" pitchFamily="34" charset="0"/>
              </a:rPr>
              <a:t> hay </a:t>
            </a:r>
            <a:r>
              <a:rPr lang="en-US" sz="1400" b="1" i="1" kern="0" spc="25" err="1">
                <a:effectLst/>
                <a:latin typeface="Times New Roman" panose="02020603050405020304" pitchFamily="18" charset="0"/>
                <a:ea typeface="Calibri" panose="020F0502020204030204" pitchFamily="34" charset="0"/>
              </a:rPr>
              <a:t>nhận</a:t>
            </a:r>
            <a:r>
              <a:rPr lang="en-US" sz="1400" b="1" i="1" kern="0" spc="25">
                <a:effectLst/>
                <a:latin typeface="Times New Roman" panose="02020603050405020304" pitchFamily="18" charset="0"/>
                <a:ea typeface="Calibri" panose="020F0502020204030204" pitchFamily="34" charset="0"/>
              </a:rPr>
              <a:t> </a:t>
            </a:r>
            <a:r>
              <a:rPr lang="en-US" sz="1400" b="1" i="1" kern="0" spc="25" err="1">
                <a:effectLst/>
                <a:latin typeface="Times New Roman" panose="02020603050405020304" pitchFamily="18" charset="0"/>
                <a:ea typeface="Calibri" panose="020F0502020204030204" pitchFamily="34" charset="0"/>
              </a:rPr>
              <a:t>dạng</a:t>
            </a:r>
            <a:r>
              <a:rPr lang="en-US" sz="1400" b="1" i="1" kern="0" spc="25">
                <a:effectLst/>
                <a:latin typeface="Times New Roman" panose="02020603050405020304" pitchFamily="18" charset="0"/>
                <a:ea typeface="Calibri" panose="020F0502020204030204" pitchFamily="34" charset="0"/>
              </a:rPr>
              <a:t> </a:t>
            </a:r>
            <a:r>
              <a:rPr lang="en-US" sz="1400" b="1" i="1" kern="0" spc="25" err="1">
                <a:effectLst/>
                <a:latin typeface="Times New Roman" panose="02020603050405020304" pitchFamily="18" charset="0"/>
                <a:ea typeface="Calibri" panose="020F0502020204030204" pitchFamily="34" charset="0"/>
              </a:rPr>
              <a:t>khuôn</a:t>
            </a:r>
            <a:r>
              <a:rPr lang="en-US" sz="1400" b="1" i="1" kern="0" spc="25">
                <a:effectLst/>
                <a:latin typeface="Times New Roman" panose="02020603050405020304" pitchFamily="18" charset="0"/>
                <a:ea typeface="Calibri" panose="020F0502020204030204" pitchFamily="34" charset="0"/>
              </a:rPr>
              <a:t> </a:t>
            </a:r>
            <a:r>
              <a:rPr lang="en-US" sz="1400" b="1" i="1" kern="0" spc="25" err="1">
                <a:effectLst/>
                <a:latin typeface="Times New Roman" panose="02020603050405020304" pitchFamily="18" charset="0"/>
                <a:ea typeface="Calibri" panose="020F0502020204030204" pitchFamily="34" charset="0"/>
              </a:rPr>
              <a:t>mặt</a:t>
            </a:r>
            <a:r>
              <a:rPr lang="en-US" sz="1400" b="1" i="1" kern="0" spc="25">
                <a:effectLst/>
                <a:latin typeface="Times New Roman" panose="02020603050405020304" pitchFamily="18" charset="0"/>
                <a:ea typeface="Calibri" panose="020F0502020204030204" pitchFamily="34" charset="0"/>
              </a:rPr>
              <a:t>, ... </a:t>
            </a:r>
            <a:r>
              <a:rPr lang="en-US" sz="1400" b="1" i="1" kern="0" spc="25" err="1">
                <a:effectLst/>
                <a:latin typeface="Times New Roman" panose="02020603050405020304" pitchFamily="18" charset="0"/>
                <a:ea typeface="Calibri" panose="020F0502020204030204" pitchFamily="34" charset="0"/>
              </a:rPr>
              <a:t>đang</a:t>
            </a:r>
            <a:r>
              <a:rPr lang="en-US" sz="1400" b="1" i="1" kern="0" spc="25">
                <a:effectLst/>
                <a:latin typeface="Times New Roman" panose="02020603050405020304" pitchFamily="18" charset="0"/>
                <a:ea typeface="Calibri" panose="020F0502020204030204" pitchFamily="34" charset="0"/>
              </a:rPr>
              <a:t> </a:t>
            </a:r>
            <a:r>
              <a:rPr lang="en-US" sz="1400" b="1" i="1" kern="0" spc="25" err="1">
                <a:effectLst/>
                <a:latin typeface="Times New Roman" panose="02020603050405020304" pitchFamily="18" charset="0"/>
                <a:ea typeface="Calibri" panose="020F0502020204030204" pitchFamily="34" charset="0"/>
              </a:rPr>
              <a:t>được</a:t>
            </a:r>
            <a:r>
              <a:rPr lang="en-US" sz="1400" b="1" i="1" kern="0" spc="25">
                <a:effectLst/>
                <a:latin typeface="Times New Roman" panose="02020603050405020304" pitchFamily="18" charset="0"/>
                <a:ea typeface="Calibri" panose="020F0502020204030204" pitchFamily="34" charset="0"/>
              </a:rPr>
              <a:t> </a:t>
            </a:r>
            <a:r>
              <a:rPr lang="en-US" sz="1400" b="1" i="1" kern="0" spc="25" err="1">
                <a:effectLst/>
                <a:latin typeface="Times New Roman" panose="02020603050405020304" pitchFamily="18" charset="0"/>
                <a:ea typeface="Calibri" panose="020F0502020204030204" pitchFamily="34" charset="0"/>
              </a:rPr>
              <a:t>thế</a:t>
            </a:r>
            <a:r>
              <a:rPr lang="en-US" sz="1400" b="1" i="1" kern="0" spc="25">
                <a:effectLst/>
                <a:latin typeface="Times New Roman" panose="02020603050405020304" pitchFamily="18" charset="0"/>
                <a:ea typeface="Calibri" panose="020F0502020204030204" pitchFamily="34" charset="0"/>
              </a:rPr>
              <a:t> </a:t>
            </a:r>
            <a:r>
              <a:rPr lang="en-US" sz="1400" b="1" i="1" kern="0" spc="25" err="1">
                <a:effectLst/>
                <a:latin typeface="Times New Roman" panose="02020603050405020304" pitchFamily="18" charset="0"/>
                <a:ea typeface="Calibri" panose="020F0502020204030204" pitchFamily="34" charset="0"/>
              </a:rPr>
              <a:t>giới</a:t>
            </a:r>
            <a:r>
              <a:rPr lang="en-US" sz="1400" b="1" i="1" kern="0" spc="25">
                <a:effectLst/>
                <a:latin typeface="Times New Roman" panose="02020603050405020304" pitchFamily="18" charset="0"/>
                <a:ea typeface="Calibri" panose="020F0502020204030204" pitchFamily="34" charset="0"/>
              </a:rPr>
              <a:t> </a:t>
            </a:r>
            <a:r>
              <a:rPr lang="en-US" sz="1400" b="1" i="1" kern="0" spc="25" err="1">
                <a:effectLst/>
                <a:latin typeface="Times New Roman" panose="02020603050405020304" pitchFamily="18" charset="0"/>
                <a:ea typeface="Calibri" panose="020F0502020204030204" pitchFamily="34" charset="0"/>
              </a:rPr>
              <a:t>rất</a:t>
            </a:r>
            <a:r>
              <a:rPr lang="en-US" sz="1400" b="1" i="1" kern="0" spc="25">
                <a:effectLst/>
                <a:latin typeface="Times New Roman" panose="02020603050405020304" pitchFamily="18" charset="0"/>
                <a:ea typeface="Calibri" panose="020F0502020204030204" pitchFamily="34" charset="0"/>
              </a:rPr>
              <a:t> </a:t>
            </a:r>
            <a:r>
              <a:rPr lang="en-US" sz="1400" b="1" i="1" kern="0" spc="25" err="1">
                <a:effectLst/>
                <a:latin typeface="Times New Roman" panose="02020603050405020304" pitchFamily="18" charset="0"/>
                <a:ea typeface="Calibri" panose="020F0502020204030204" pitchFamily="34" charset="0"/>
              </a:rPr>
              <a:t>chú</a:t>
            </a:r>
            <a:r>
              <a:rPr lang="en-US" sz="1400" b="1" i="1" kern="0" spc="25">
                <a:effectLst/>
                <a:latin typeface="Times New Roman" panose="02020603050405020304" pitchFamily="18" charset="0"/>
                <a:ea typeface="Calibri" panose="020F0502020204030204" pitchFamily="34" charset="0"/>
              </a:rPr>
              <a:t> </a:t>
            </a:r>
            <a:r>
              <a:rPr lang="en-US" sz="1400" b="1" i="1" kern="0" spc="25" err="1">
                <a:effectLst/>
                <a:latin typeface="Times New Roman" panose="02020603050405020304" pitchFamily="18" charset="0"/>
                <a:ea typeface="Calibri" panose="020F0502020204030204" pitchFamily="34" charset="0"/>
              </a:rPr>
              <a:t>trọng</a:t>
            </a:r>
            <a:r>
              <a:rPr lang="en-US" sz="1400" b="1" i="1" kern="0" spc="25">
                <a:effectLst/>
                <a:latin typeface="Times New Roman" panose="02020603050405020304" pitchFamily="18" charset="0"/>
                <a:ea typeface="Calibri" panose="020F0502020204030204" pitchFamily="34" charset="0"/>
              </a:rPr>
              <a:t> </a:t>
            </a:r>
            <a:r>
              <a:rPr lang="en-US" sz="1400" b="1" i="1" kern="0" spc="25" err="1">
                <a:effectLst/>
                <a:latin typeface="Times New Roman" panose="02020603050405020304" pitchFamily="18" charset="0"/>
                <a:ea typeface="Calibri" panose="020F0502020204030204" pitchFamily="34" charset="0"/>
              </a:rPr>
              <a:t>lúc</a:t>
            </a:r>
            <a:r>
              <a:rPr lang="en-US" sz="1400" b="1" i="1" kern="0" spc="25">
                <a:effectLst/>
                <a:latin typeface="Times New Roman" panose="02020603050405020304" pitchFamily="18" charset="0"/>
                <a:ea typeface="Calibri" panose="020F0502020204030204" pitchFamily="34" charset="0"/>
              </a:rPr>
              <a:t> này</a:t>
            </a:r>
            <a:endParaRPr lang="en-US" sz="1400"/>
          </a:p>
        </p:txBody>
      </p:sp>
    </p:spTree>
    <p:extLst>
      <p:ext uri="{BB962C8B-B14F-4D97-AF65-F5344CB8AC3E}">
        <p14:creationId xmlns:p14="http://schemas.microsoft.com/office/powerpoint/2010/main" val="39257872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C56AE383-06A1-42D3-B1AF-CE22194F5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D70B90B-BED1-4715-9BFE-9622C47A2B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9E2931-4049-EAF1-7706-70F1BD494035}"/>
              </a:ext>
            </a:extLst>
          </p:cNvPr>
          <p:cNvSpPr>
            <a:spLocks noGrp="1"/>
          </p:cNvSpPr>
          <p:nvPr>
            <p:ph type="title"/>
          </p:nvPr>
        </p:nvSpPr>
        <p:spPr>
          <a:xfrm>
            <a:off x="720000" y="728663"/>
            <a:ext cx="5015638" cy="2795738"/>
          </a:xfrm>
        </p:spPr>
        <p:txBody>
          <a:bodyPr vert="horz" wrap="square" lIns="0" tIns="0" rIns="0" bIns="0" rtlCol="0" anchor="b" anchorCtr="0">
            <a:normAutofit/>
          </a:bodyPr>
          <a:lstStyle/>
          <a:p>
            <a:pPr algn="ctr"/>
            <a:r>
              <a:rPr lang="en-US" sz="5600" spc="-100">
                <a:effectLst/>
              </a:rPr>
              <a:t>Dùng yolov3 để nhận điện đối tượng</a:t>
            </a:r>
            <a:endParaRPr lang="en-US" sz="5600" spc="-100"/>
          </a:p>
        </p:txBody>
      </p:sp>
      <p:sp>
        <p:nvSpPr>
          <p:cNvPr id="3" name="Content Placeholder 2">
            <a:extLst>
              <a:ext uri="{FF2B5EF4-FFF2-40B4-BE49-F238E27FC236}">
                <a16:creationId xmlns:a16="http://schemas.microsoft.com/office/drawing/2014/main" id="{8F40DFDB-742D-2888-706D-6BA940FD1F38}"/>
              </a:ext>
            </a:extLst>
          </p:cNvPr>
          <p:cNvSpPr>
            <a:spLocks noGrp="1"/>
          </p:cNvSpPr>
          <p:nvPr>
            <p:ph idx="1"/>
          </p:nvPr>
        </p:nvSpPr>
        <p:spPr>
          <a:xfrm>
            <a:off x="720000" y="3830398"/>
            <a:ext cx="5015638" cy="2298939"/>
          </a:xfrm>
        </p:spPr>
        <p:txBody>
          <a:bodyPr vert="horz" lIns="0" tIns="0" rIns="0" bIns="0" rtlCol="0">
            <a:normAutofit/>
          </a:bodyPr>
          <a:lstStyle/>
          <a:p>
            <a:pPr marL="0" indent="0" algn="ctr">
              <a:buNone/>
            </a:pPr>
            <a:r>
              <a:rPr lang="en-US" sz="2800">
                <a:effectLst/>
              </a:rPr>
              <a:t>Hàm tính IOU</a:t>
            </a:r>
            <a:endParaRPr lang="en-US" sz="2800"/>
          </a:p>
        </p:txBody>
      </p:sp>
      <p:pic>
        <p:nvPicPr>
          <p:cNvPr id="4" name="Picture 3" descr="A picture containing text, screenshot, diagram, rectangle&#10;&#10;Description automatically generated">
            <a:extLst>
              <a:ext uri="{FF2B5EF4-FFF2-40B4-BE49-F238E27FC236}">
                <a16:creationId xmlns:a16="http://schemas.microsoft.com/office/drawing/2014/main" id="{32955932-94C3-C8CB-AD5F-848B1779C9EB}"/>
              </a:ext>
            </a:extLst>
          </p:cNvPr>
          <p:cNvPicPr>
            <a:picLocks noChangeAspect="1"/>
          </p:cNvPicPr>
          <p:nvPr/>
        </p:nvPicPr>
        <p:blipFill rotWithShape="1">
          <a:blip r:embed="rId2">
            <a:extLst>
              <a:ext uri="{28A0092B-C50C-407E-A947-70E740481C1C}">
                <a14:useLocalDpi xmlns:a14="http://schemas.microsoft.com/office/drawing/2010/main" val="0"/>
              </a:ext>
            </a:extLst>
          </a:blip>
          <a:srcRect l="20692" r="12162" b="1"/>
          <a:stretch/>
        </p:blipFill>
        <p:spPr bwMode="auto">
          <a:xfrm>
            <a:off x="6288276" y="10"/>
            <a:ext cx="5903725" cy="6857990"/>
          </a:xfrm>
          <a:custGeom>
            <a:avLst/>
            <a:gdLst/>
            <a:ahLst/>
            <a:cxnLst/>
            <a:rect l="l" t="t" r="r" b="b"/>
            <a:pathLst>
              <a:path w="5903725" h="6858000">
                <a:moveTo>
                  <a:pt x="17547" y="0"/>
                </a:moveTo>
                <a:lnTo>
                  <a:pt x="5903725" y="0"/>
                </a:lnTo>
                <a:lnTo>
                  <a:pt x="5903725" y="6858000"/>
                </a:lnTo>
                <a:lnTo>
                  <a:pt x="57217" y="6858000"/>
                </a:lnTo>
                <a:lnTo>
                  <a:pt x="57185" y="6699667"/>
                </a:lnTo>
                <a:cubicBezTo>
                  <a:pt x="57923" y="6526851"/>
                  <a:pt x="61039" y="6384211"/>
                  <a:pt x="67005" y="6279216"/>
                </a:cubicBezTo>
                <a:cubicBezTo>
                  <a:pt x="108514" y="5194623"/>
                  <a:pt x="-44577" y="788432"/>
                  <a:pt x="13203" y="42009"/>
                </a:cubicBezTo>
                <a:close/>
              </a:path>
            </a:pathLst>
          </a:custGeom>
          <a:noFill/>
        </p:spPr>
      </p:pic>
    </p:spTree>
    <p:extLst>
      <p:ext uri="{BB962C8B-B14F-4D97-AF65-F5344CB8AC3E}">
        <p14:creationId xmlns:p14="http://schemas.microsoft.com/office/powerpoint/2010/main" val="4134410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27DE2D3-8A21-4D52-9C8C-8E7A2BE99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C8ABB83-B231-4F0C-BF9E-E405FCF701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D17D9E-FE08-0C36-44C7-C3DEEB6EBA8A}"/>
              </a:ext>
            </a:extLst>
          </p:cNvPr>
          <p:cNvSpPr>
            <a:spLocks noGrp="1"/>
          </p:cNvSpPr>
          <p:nvPr>
            <p:ph type="title"/>
          </p:nvPr>
        </p:nvSpPr>
        <p:spPr>
          <a:xfrm>
            <a:off x="720000" y="619201"/>
            <a:ext cx="3095626" cy="1477328"/>
          </a:xfrm>
        </p:spPr>
        <p:txBody>
          <a:bodyPr>
            <a:normAutofit/>
          </a:bodyPr>
          <a:lstStyle/>
          <a:p>
            <a:r>
              <a:rPr lang="en-US" kern="0" dirty="0">
                <a:effectLst/>
                <a:latin typeface="Times New Roman" panose="02020603050405020304" pitchFamily="18" charset="0"/>
                <a:ea typeface="Calibri" panose="020F0502020204030204" pitchFamily="34" charset="0"/>
              </a:rPr>
              <a:t>Loss Function</a:t>
            </a:r>
            <a:br>
              <a:rPr lang="en-US" dirty="0"/>
            </a:br>
            <a:endParaRPr lang="en-US" dirty="0"/>
          </a:p>
        </p:txBody>
      </p:sp>
      <p:sp>
        <p:nvSpPr>
          <p:cNvPr id="3" name="Content Placeholder 2">
            <a:extLst>
              <a:ext uri="{FF2B5EF4-FFF2-40B4-BE49-F238E27FC236}">
                <a16:creationId xmlns:a16="http://schemas.microsoft.com/office/drawing/2014/main" id="{80ED199A-2CD4-3766-E191-22FEF9BDBAD7}"/>
              </a:ext>
            </a:extLst>
          </p:cNvPr>
          <p:cNvSpPr>
            <a:spLocks noGrp="1"/>
          </p:cNvSpPr>
          <p:nvPr>
            <p:ph idx="1"/>
          </p:nvPr>
        </p:nvSpPr>
        <p:spPr>
          <a:xfrm>
            <a:off x="4548188" y="633600"/>
            <a:ext cx="6900137" cy="1282513"/>
          </a:xfrm>
        </p:spPr>
        <p:txBody>
          <a:bodyPr>
            <a:normAutofit/>
          </a:bodyPr>
          <a:lstStyle/>
          <a:p>
            <a:r>
              <a:rPr lang="en-US" kern="0" dirty="0" err="1">
                <a:effectLst/>
                <a:latin typeface="Times New Roman" panose="02020603050405020304" pitchFamily="18" charset="0"/>
                <a:ea typeface="Calibri" panose="020F0502020204030204" pitchFamily="34" charset="0"/>
                <a:cs typeface="Arial" panose="020B0604020202020204" pitchFamily="34" charset="0"/>
              </a:rPr>
              <a:t>Classifycation</a:t>
            </a:r>
            <a:r>
              <a:rPr lang="en-US" kern="0" dirty="0">
                <a:effectLst/>
                <a:latin typeface="Times New Roman" panose="02020603050405020304" pitchFamily="18" charset="0"/>
                <a:ea typeface="Calibri" panose="020F0502020204030204" pitchFamily="34" charset="0"/>
                <a:cs typeface="Arial" panose="020B0604020202020204" pitchFamily="34" charset="0"/>
              </a:rPr>
              <a:t> loss</a:t>
            </a:r>
          </a:p>
          <a:p>
            <a:endParaRPr lang="en-US" dirty="0"/>
          </a:p>
        </p:txBody>
      </p:sp>
      <p:pic>
        <p:nvPicPr>
          <p:cNvPr id="8" name="Picture 7" descr="A picture containing text, font, screenshot, line&#10;&#10;Description automatically generated">
            <a:extLst>
              <a:ext uri="{FF2B5EF4-FFF2-40B4-BE49-F238E27FC236}">
                <a16:creationId xmlns:a16="http://schemas.microsoft.com/office/drawing/2014/main" id="{6A6F059A-7E9D-CF5C-CD54-178163174C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720000" y="3126842"/>
            <a:ext cx="10728325" cy="2521156"/>
          </a:xfrm>
          <a:custGeom>
            <a:avLst/>
            <a:gdLst/>
            <a:ahLst/>
            <a:cxnLst/>
            <a:rect l="l" t="t" r="r" b="b"/>
            <a:pathLst>
              <a:path w="10728325" h="3501162">
                <a:moveTo>
                  <a:pt x="0" y="0"/>
                </a:moveTo>
                <a:lnTo>
                  <a:pt x="10728325" y="0"/>
                </a:lnTo>
                <a:lnTo>
                  <a:pt x="10728325" y="3501162"/>
                </a:lnTo>
                <a:lnTo>
                  <a:pt x="0" y="3501162"/>
                </a:lnTo>
                <a:close/>
              </a:path>
            </a:pathLst>
          </a:custGeom>
          <a:noFill/>
        </p:spPr>
      </p:pic>
    </p:spTree>
    <p:extLst>
      <p:ext uri="{BB962C8B-B14F-4D97-AF65-F5344CB8AC3E}">
        <p14:creationId xmlns:p14="http://schemas.microsoft.com/office/powerpoint/2010/main" val="2416347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5AE63ED4-96D1-40AF-937B-4265CB971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84EE372-74BE-486A-875D-DFEA928A9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BCCCD3-7F06-DA9C-49AA-10B51AD5331F}"/>
              </a:ext>
            </a:extLst>
          </p:cNvPr>
          <p:cNvSpPr>
            <a:spLocks noGrp="1"/>
          </p:cNvSpPr>
          <p:nvPr>
            <p:ph type="title"/>
          </p:nvPr>
        </p:nvSpPr>
        <p:spPr>
          <a:xfrm>
            <a:off x="6480000" y="1365991"/>
            <a:ext cx="5015638" cy="2359994"/>
          </a:xfrm>
        </p:spPr>
        <p:txBody>
          <a:bodyPr vert="horz" wrap="square" lIns="0" tIns="0" rIns="0" bIns="0" rtlCol="0" anchor="b" anchorCtr="0">
            <a:normAutofit/>
          </a:bodyPr>
          <a:lstStyle/>
          <a:p>
            <a:pPr algn="ctr"/>
            <a:r>
              <a:rPr lang="en-US" sz="5600" spc="-100">
                <a:effectLst/>
              </a:rPr>
              <a:t>Loss Function</a:t>
            </a:r>
            <a:br>
              <a:rPr lang="en-US" sz="5600" spc="-100"/>
            </a:br>
            <a:endParaRPr lang="en-US" sz="5600" spc="-100"/>
          </a:p>
        </p:txBody>
      </p:sp>
      <p:sp>
        <p:nvSpPr>
          <p:cNvPr id="3" name="Content Placeholder 2">
            <a:extLst>
              <a:ext uri="{FF2B5EF4-FFF2-40B4-BE49-F238E27FC236}">
                <a16:creationId xmlns:a16="http://schemas.microsoft.com/office/drawing/2014/main" id="{29389751-E2DA-75E6-9171-EB420276E38B}"/>
              </a:ext>
            </a:extLst>
          </p:cNvPr>
          <p:cNvSpPr>
            <a:spLocks noGrp="1"/>
          </p:cNvSpPr>
          <p:nvPr>
            <p:ph idx="1"/>
          </p:nvPr>
        </p:nvSpPr>
        <p:spPr>
          <a:xfrm>
            <a:off x="6480000" y="4032000"/>
            <a:ext cx="5015638" cy="1282950"/>
          </a:xfrm>
        </p:spPr>
        <p:txBody>
          <a:bodyPr vert="horz" lIns="0" tIns="0" rIns="0" bIns="0" rtlCol="0">
            <a:normAutofit/>
          </a:bodyPr>
          <a:lstStyle/>
          <a:p>
            <a:pPr marL="0" indent="0" algn="ctr">
              <a:buNone/>
            </a:pPr>
            <a:r>
              <a:rPr lang="en-US" sz="2800">
                <a:solidFill>
                  <a:schemeClr val="tx2">
                    <a:lumMod val="90000"/>
                  </a:schemeClr>
                </a:solidFill>
                <a:effectLst/>
              </a:rPr>
              <a:t>Localization loss</a:t>
            </a:r>
            <a:endParaRPr lang="en-US" sz="2800">
              <a:solidFill>
                <a:schemeClr val="tx2">
                  <a:lumMod val="90000"/>
                </a:schemeClr>
              </a:solidFill>
            </a:endParaRPr>
          </a:p>
        </p:txBody>
      </p:sp>
      <p:pic>
        <p:nvPicPr>
          <p:cNvPr id="4" name="Picture 3" descr="A picture containing screenshot, bird, outdoor, wildlife&#10;&#10;Description automatically generated">
            <a:extLst>
              <a:ext uri="{FF2B5EF4-FFF2-40B4-BE49-F238E27FC236}">
                <a16:creationId xmlns:a16="http://schemas.microsoft.com/office/drawing/2014/main" id="{6D7A4A70-9A7D-AA88-BD75-9D24559D1A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944711" y="720000"/>
            <a:ext cx="2554377" cy="1564556"/>
          </a:xfrm>
          <a:custGeom>
            <a:avLst/>
            <a:gdLst/>
            <a:ahLst/>
            <a:cxnLst/>
            <a:rect l="l" t="t" r="r" b="b"/>
            <a:pathLst>
              <a:path w="3095625" h="1564556">
                <a:moveTo>
                  <a:pt x="0" y="0"/>
                </a:moveTo>
                <a:lnTo>
                  <a:pt x="3095625" y="0"/>
                </a:lnTo>
                <a:lnTo>
                  <a:pt x="3095625" y="1564556"/>
                </a:lnTo>
                <a:lnTo>
                  <a:pt x="0" y="1564556"/>
                </a:lnTo>
                <a:close/>
              </a:path>
            </a:pathLst>
          </a:custGeom>
          <a:noFill/>
        </p:spPr>
      </p:pic>
      <p:grpSp>
        <p:nvGrpSpPr>
          <p:cNvPr id="17" name="Group 16">
            <a:extLst>
              <a:ext uri="{FF2B5EF4-FFF2-40B4-BE49-F238E27FC236}">
                <a16:creationId xmlns:a16="http://schemas.microsoft.com/office/drawing/2014/main" id="{7F08273E-9569-4B49-BF73-31424F0AB9F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02529" y="136477"/>
            <a:ext cx="2088038" cy="719230"/>
            <a:chOff x="4532666" y="505937"/>
            <a:chExt cx="2981730" cy="1027064"/>
          </a:xfrm>
        </p:grpSpPr>
        <p:sp>
          <p:nvSpPr>
            <p:cNvPr id="18" name="Freeform 78">
              <a:extLst>
                <a:ext uri="{FF2B5EF4-FFF2-40B4-BE49-F238E27FC236}">
                  <a16:creationId xmlns:a16="http://schemas.microsoft.com/office/drawing/2014/main" id="{AB841370-4457-4997-B390-AB970AF0C9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9" name="Freeform 79">
              <a:extLst>
                <a:ext uri="{FF2B5EF4-FFF2-40B4-BE49-F238E27FC236}">
                  <a16:creationId xmlns:a16="http://schemas.microsoft.com/office/drawing/2014/main" id="{A4330B32-504B-4F0D-BF0C-711D2E4D6E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0" name="Freeform 85">
              <a:extLst>
                <a:ext uri="{FF2B5EF4-FFF2-40B4-BE49-F238E27FC236}">
                  <a16:creationId xmlns:a16="http://schemas.microsoft.com/office/drawing/2014/main" id="{C4F2BBC7-B054-4F59-9212-2047EE417F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6" name="Picture 5" descr="A picture containing text, font, white, handwriting&#10;&#10;Description automatically generated">
            <a:extLst>
              <a:ext uri="{FF2B5EF4-FFF2-40B4-BE49-F238E27FC236}">
                <a16:creationId xmlns:a16="http://schemas.microsoft.com/office/drawing/2014/main" id="{E986BBAE-A7BC-8028-55FB-2F3AE56A95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720000" y="3076567"/>
            <a:ext cx="5003800" cy="700533"/>
          </a:xfrm>
          <a:custGeom>
            <a:avLst/>
            <a:gdLst/>
            <a:ahLst/>
            <a:cxnLst/>
            <a:rect l="l" t="t" r="r" b="b"/>
            <a:pathLst>
              <a:path w="3095625" h="1564556">
                <a:moveTo>
                  <a:pt x="0" y="0"/>
                </a:moveTo>
                <a:lnTo>
                  <a:pt x="3095625" y="0"/>
                </a:lnTo>
                <a:lnTo>
                  <a:pt x="3095625" y="1564556"/>
                </a:lnTo>
                <a:lnTo>
                  <a:pt x="0" y="1564556"/>
                </a:lnTo>
                <a:close/>
              </a:path>
            </a:pathLst>
          </a:custGeom>
          <a:noFill/>
        </p:spPr>
      </p:pic>
      <p:pic>
        <p:nvPicPr>
          <p:cNvPr id="5" name="Picture 4" descr="A picture containing text, font, handwriting, white&#10;&#10;Description automatically generated">
            <a:extLst>
              <a:ext uri="{FF2B5EF4-FFF2-40B4-BE49-F238E27FC236}">
                <a16:creationId xmlns:a16="http://schemas.microsoft.com/office/drawing/2014/main" id="{7FFDDC53-8D42-ED9B-1CE2-B7A9A9B04D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720000" y="4998958"/>
            <a:ext cx="5003800" cy="700533"/>
          </a:xfrm>
          <a:custGeom>
            <a:avLst/>
            <a:gdLst/>
            <a:ahLst/>
            <a:cxnLst/>
            <a:rect l="l" t="t" r="r" b="b"/>
            <a:pathLst>
              <a:path w="3095625" h="1560226">
                <a:moveTo>
                  <a:pt x="0" y="0"/>
                </a:moveTo>
                <a:lnTo>
                  <a:pt x="3095625" y="0"/>
                </a:lnTo>
                <a:lnTo>
                  <a:pt x="3095625" y="1560226"/>
                </a:lnTo>
                <a:lnTo>
                  <a:pt x="0" y="1560226"/>
                </a:lnTo>
                <a:close/>
              </a:path>
            </a:pathLst>
          </a:custGeom>
          <a:noFill/>
        </p:spPr>
      </p:pic>
      <p:grpSp>
        <p:nvGrpSpPr>
          <p:cNvPr id="22" name="Group 21">
            <a:extLst>
              <a:ext uri="{FF2B5EF4-FFF2-40B4-BE49-F238E27FC236}">
                <a16:creationId xmlns:a16="http://schemas.microsoft.com/office/drawing/2014/main" id="{6EA1017A-B46B-4FCF-94FE-8E7A45557B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54283" y="5646022"/>
            <a:ext cx="2117174" cy="588806"/>
            <a:chOff x="4549904" y="5078157"/>
            <a:chExt cx="3023338" cy="840818"/>
          </a:xfrm>
        </p:grpSpPr>
        <p:sp>
          <p:nvSpPr>
            <p:cNvPr id="23" name="Freeform 80">
              <a:extLst>
                <a:ext uri="{FF2B5EF4-FFF2-40B4-BE49-F238E27FC236}">
                  <a16:creationId xmlns:a16="http://schemas.microsoft.com/office/drawing/2014/main" id="{BE594DB8-015F-482E-BB2C-EC119DAF4E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4" name="Freeform 84">
              <a:extLst>
                <a:ext uri="{FF2B5EF4-FFF2-40B4-BE49-F238E27FC236}">
                  <a16:creationId xmlns:a16="http://schemas.microsoft.com/office/drawing/2014/main" id="{F6E9775D-F6A3-4725-9104-BA3FF96D63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5" name="Freeform 87">
              <a:extLst>
                <a:ext uri="{FF2B5EF4-FFF2-40B4-BE49-F238E27FC236}">
                  <a16:creationId xmlns:a16="http://schemas.microsoft.com/office/drawing/2014/main" id="{1500CAC0-6922-4C52-BD3F-5286358800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Tree>
    <p:extLst>
      <p:ext uri="{BB962C8B-B14F-4D97-AF65-F5344CB8AC3E}">
        <p14:creationId xmlns:p14="http://schemas.microsoft.com/office/powerpoint/2010/main" val="2328513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BFB0E95-9CAE-4968-A118-2B9F7C8BBB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0BBC371-361C-45F7-9235-C3252E336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D09B92-BD5A-E723-B755-40A6F76599C3}"/>
              </a:ext>
            </a:extLst>
          </p:cNvPr>
          <p:cNvSpPr>
            <a:spLocks noGrp="1"/>
          </p:cNvSpPr>
          <p:nvPr>
            <p:ph type="title"/>
          </p:nvPr>
        </p:nvSpPr>
        <p:spPr>
          <a:xfrm>
            <a:off x="720000" y="619200"/>
            <a:ext cx="10728322" cy="681586"/>
          </a:xfrm>
        </p:spPr>
        <p:txBody>
          <a:bodyPr wrap="square">
            <a:normAutofit/>
          </a:bodyPr>
          <a:lstStyle/>
          <a:p>
            <a:r>
              <a:rPr lang="en-US" kern="0" dirty="0">
                <a:effectLst/>
                <a:latin typeface="Times New Roman" panose="02020603050405020304" pitchFamily="18" charset="0"/>
                <a:ea typeface="Calibri" panose="020F0502020204030204" pitchFamily="34" charset="0"/>
              </a:rPr>
              <a:t>Loss Function</a:t>
            </a:r>
            <a:endParaRPr lang="en-US" dirty="0"/>
          </a:p>
        </p:txBody>
      </p:sp>
      <p:sp useBgFill="1">
        <p:nvSpPr>
          <p:cNvPr id="21" name="Freeform: Shape 20">
            <a:extLst>
              <a:ext uri="{FF2B5EF4-FFF2-40B4-BE49-F238E27FC236}">
                <a16:creationId xmlns:a16="http://schemas.microsoft.com/office/drawing/2014/main" id="{4172FA92-6FD3-495F-95A0-4FD85861D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 y="1734458"/>
            <a:ext cx="12191501" cy="5123544"/>
          </a:xfrm>
          <a:custGeom>
            <a:avLst/>
            <a:gdLst>
              <a:gd name="connsiteX0" fmla="*/ 9255953 w 12191501"/>
              <a:gd name="connsiteY0" fmla="*/ 0 h 4430825"/>
              <a:gd name="connsiteX1" fmla="*/ 10762189 w 12191501"/>
              <a:gd name="connsiteY1" fmla="*/ 67992 h 4430825"/>
              <a:gd name="connsiteX2" fmla="*/ 11364025 w 12191501"/>
              <a:gd name="connsiteY2" fmla="*/ 57486 h 4430825"/>
              <a:gd name="connsiteX3" fmla="*/ 12096632 w 12191501"/>
              <a:gd name="connsiteY3" fmla="*/ 44699 h 4430825"/>
              <a:gd name="connsiteX4" fmla="*/ 12191501 w 12191501"/>
              <a:gd name="connsiteY4" fmla="*/ 43042 h 4430825"/>
              <a:gd name="connsiteX5" fmla="*/ 12191501 w 12191501"/>
              <a:gd name="connsiteY5" fmla="*/ 4430825 h 4430825"/>
              <a:gd name="connsiteX6" fmla="*/ 0 w 12191501"/>
              <a:gd name="connsiteY6" fmla="*/ 4430825 h 4430825"/>
              <a:gd name="connsiteX7" fmla="*/ 10182 w 12191501"/>
              <a:gd name="connsiteY7" fmla="*/ 95053 h 4430825"/>
              <a:gd name="connsiteX8" fmla="*/ 70972 w 12191501"/>
              <a:gd name="connsiteY8" fmla="*/ 97164 h 4430825"/>
              <a:gd name="connsiteX9" fmla="*/ 1281624 w 12191501"/>
              <a:gd name="connsiteY9" fmla="*/ 139193 h 4430825"/>
              <a:gd name="connsiteX10" fmla="*/ 2485297 w 12191501"/>
              <a:gd name="connsiteY10" fmla="*/ 118183 h 4430825"/>
              <a:gd name="connsiteX11" fmla="*/ 3237591 w 12191501"/>
              <a:gd name="connsiteY11" fmla="*/ 105051 h 4430825"/>
              <a:gd name="connsiteX12" fmla="*/ 3989887 w 12191501"/>
              <a:gd name="connsiteY12" fmla="*/ 91920 h 4430825"/>
              <a:gd name="connsiteX13" fmla="*/ 9255953 w 12191501"/>
              <a:gd name="connsiteY13" fmla="*/ 0 h 443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1501" h="4430825">
                <a:moveTo>
                  <a:pt x="9255953" y="0"/>
                </a:moveTo>
                <a:cubicBezTo>
                  <a:pt x="10762189" y="67992"/>
                  <a:pt x="10762189" y="67992"/>
                  <a:pt x="10762189" y="67992"/>
                </a:cubicBezTo>
                <a:cubicBezTo>
                  <a:pt x="11364025" y="57486"/>
                  <a:pt x="11364025" y="57486"/>
                  <a:pt x="11364025" y="57486"/>
                </a:cubicBezTo>
                <a:cubicBezTo>
                  <a:pt x="11589714" y="53547"/>
                  <a:pt x="11836561" y="49238"/>
                  <a:pt x="12096632" y="44699"/>
                </a:cubicBezTo>
                <a:lnTo>
                  <a:pt x="12191501" y="43042"/>
                </a:lnTo>
                <a:lnTo>
                  <a:pt x="12191501" y="4430825"/>
                </a:lnTo>
                <a:lnTo>
                  <a:pt x="0" y="4430825"/>
                </a:lnTo>
                <a:lnTo>
                  <a:pt x="10182" y="95053"/>
                </a:lnTo>
                <a:lnTo>
                  <a:pt x="70972" y="97164"/>
                </a:lnTo>
                <a:cubicBezTo>
                  <a:pt x="1281624" y="139193"/>
                  <a:pt x="1281624" y="139193"/>
                  <a:pt x="1281624" y="139193"/>
                </a:cubicBezTo>
                <a:cubicBezTo>
                  <a:pt x="2485297" y="118183"/>
                  <a:pt x="2485297" y="118183"/>
                  <a:pt x="2485297" y="118183"/>
                </a:cubicBezTo>
                <a:cubicBezTo>
                  <a:pt x="2786215" y="112930"/>
                  <a:pt x="2936672" y="110304"/>
                  <a:pt x="3237591" y="105051"/>
                </a:cubicBezTo>
                <a:cubicBezTo>
                  <a:pt x="3538508" y="99800"/>
                  <a:pt x="3839426" y="94546"/>
                  <a:pt x="3989887" y="91920"/>
                </a:cubicBezTo>
                <a:cubicBezTo>
                  <a:pt x="9255953" y="0"/>
                  <a:pt x="9255953" y="0"/>
                  <a:pt x="9255953" y="0"/>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6" name="Content Placeholder 5">
            <a:extLst>
              <a:ext uri="{FF2B5EF4-FFF2-40B4-BE49-F238E27FC236}">
                <a16:creationId xmlns:a16="http://schemas.microsoft.com/office/drawing/2014/main" id="{496432F5-34B1-9500-B691-862FA0EECD2A}"/>
              </a:ext>
            </a:extLst>
          </p:cNvPr>
          <p:cNvSpPr>
            <a:spLocks noGrp="1"/>
          </p:cNvSpPr>
          <p:nvPr>
            <p:ph idx="1"/>
          </p:nvPr>
        </p:nvSpPr>
        <p:spPr>
          <a:xfrm>
            <a:off x="720725" y="2760580"/>
            <a:ext cx="10470340" cy="3149766"/>
          </a:xfrm>
        </p:spPr>
        <p:txBody>
          <a:bodyPr/>
          <a:lstStyle/>
          <a:p>
            <a:pPr marL="221742" indent="-221742" defTabSz="886968">
              <a:spcBef>
                <a:spcPts val="970"/>
              </a:spcBef>
            </a:pPr>
            <a:r>
              <a:rPr lang="en-US" sz="1746" kern="0" spc="19" baseline="0">
                <a:solidFill>
                  <a:schemeClr val="tx1">
                    <a:alpha val="58000"/>
                  </a:schemeClr>
                </a:solidFill>
                <a:latin typeface="Times New Roman" panose="02020603050405020304" pitchFamily="18" charset="0"/>
                <a:ea typeface="+mn-ea"/>
                <a:cs typeface="Arial" panose="020B0604020202020204" pitchFamily="34" charset="0"/>
              </a:rPr>
              <a:t>Confidence loss</a:t>
            </a:r>
            <a:endParaRPr lang="en-US"/>
          </a:p>
        </p:txBody>
      </p:sp>
      <p:pic>
        <p:nvPicPr>
          <p:cNvPr id="12" name="Picture 11">
            <a:extLst>
              <a:ext uri="{FF2B5EF4-FFF2-40B4-BE49-F238E27FC236}">
                <a16:creationId xmlns:a16="http://schemas.microsoft.com/office/drawing/2014/main" id="{024C5EC2-99EB-DA0F-4875-593B530C19EE}"/>
              </a:ext>
            </a:extLst>
          </p:cNvPr>
          <p:cNvPicPr>
            <a:picLocks noChangeAspect="1"/>
          </p:cNvPicPr>
          <p:nvPr/>
        </p:nvPicPr>
        <p:blipFill>
          <a:blip r:embed="rId2"/>
          <a:stretch>
            <a:fillRect/>
          </a:stretch>
        </p:blipFill>
        <p:spPr>
          <a:xfrm>
            <a:off x="1629698" y="3459313"/>
            <a:ext cx="9819352" cy="722897"/>
          </a:xfrm>
          <a:prstGeom prst="rect">
            <a:avLst/>
          </a:prstGeom>
        </p:spPr>
      </p:pic>
    </p:spTree>
    <p:extLst>
      <p:ext uri="{BB962C8B-B14F-4D97-AF65-F5344CB8AC3E}">
        <p14:creationId xmlns:p14="http://schemas.microsoft.com/office/powerpoint/2010/main" val="28832993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119D8FB3-DC82-4F23-93E9-2D2E26F22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BE054836-96E4-4E15-9E6C-1AE7ED17F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26C2DB-2ADA-E1F5-8B1A-D5855AF31F36}"/>
              </a:ext>
            </a:extLst>
          </p:cNvPr>
          <p:cNvSpPr>
            <a:spLocks noGrp="1"/>
          </p:cNvSpPr>
          <p:nvPr>
            <p:ph type="title"/>
          </p:nvPr>
        </p:nvSpPr>
        <p:spPr>
          <a:xfrm>
            <a:off x="6480000" y="619200"/>
            <a:ext cx="4991961" cy="1477328"/>
          </a:xfrm>
        </p:spPr>
        <p:txBody>
          <a:bodyPr wrap="square" anchor="ctr">
            <a:normAutofit/>
          </a:bodyPr>
          <a:lstStyle/>
          <a:p>
            <a:r>
              <a:rPr lang="en-US" kern="0" dirty="0">
                <a:effectLst/>
                <a:latin typeface="Times New Roman" panose="02020603050405020304" pitchFamily="18" charset="0"/>
                <a:ea typeface="Calibri" panose="020F0502020204030204" pitchFamily="34" charset="0"/>
              </a:rPr>
              <a:t>Loss Function</a:t>
            </a:r>
            <a:endParaRPr lang="en-US" dirty="0"/>
          </a:p>
        </p:txBody>
      </p:sp>
      <p:pic>
        <p:nvPicPr>
          <p:cNvPr id="4" name="Picture 3" descr="A picture containing text, handwriting, font, calligraphy&#10;&#10;Description automatically generated">
            <a:extLst>
              <a:ext uri="{FF2B5EF4-FFF2-40B4-BE49-F238E27FC236}">
                <a16:creationId xmlns:a16="http://schemas.microsoft.com/office/drawing/2014/main" id="{8AD7A31A-7C57-1ECC-1208-FCDCFE50DA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720000" y="1703723"/>
            <a:ext cx="5014800" cy="3441892"/>
          </a:xfrm>
          <a:custGeom>
            <a:avLst/>
            <a:gdLst/>
            <a:ahLst/>
            <a:cxnLst/>
            <a:rect l="l" t="t" r="r" b="b"/>
            <a:pathLst>
              <a:path w="5014800" h="5409338">
                <a:moveTo>
                  <a:pt x="0" y="0"/>
                </a:moveTo>
                <a:lnTo>
                  <a:pt x="5014800" y="0"/>
                </a:lnTo>
                <a:lnTo>
                  <a:pt x="5014800" y="5409338"/>
                </a:lnTo>
                <a:lnTo>
                  <a:pt x="0" y="5409338"/>
                </a:lnTo>
                <a:close/>
              </a:path>
            </a:pathLst>
          </a:custGeom>
          <a:noFill/>
        </p:spPr>
      </p:pic>
      <p:sp>
        <p:nvSpPr>
          <p:cNvPr id="3" name="Content Placeholder 2">
            <a:extLst>
              <a:ext uri="{FF2B5EF4-FFF2-40B4-BE49-F238E27FC236}">
                <a16:creationId xmlns:a16="http://schemas.microsoft.com/office/drawing/2014/main" id="{BF32E208-8CF9-FD4B-E9F9-A8406323A731}"/>
              </a:ext>
            </a:extLst>
          </p:cNvPr>
          <p:cNvSpPr>
            <a:spLocks noGrp="1"/>
          </p:cNvSpPr>
          <p:nvPr>
            <p:ph idx="1"/>
          </p:nvPr>
        </p:nvSpPr>
        <p:spPr>
          <a:xfrm>
            <a:off x="6480000" y="2541600"/>
            <a:ext cx="4991962" cy="3216273"/>
          </a:xfrm>
        </p:spPr>
        <p:txBody>
          <a:bodyPr>
            <a:normAutofit/>
          </a:bodyPr>
          <a:lstStyle/>
          <a:p>
            <a:r>
              <a:rPr lang="en-US" b="1">
                <a:effectLst/>
                <a:latin typeface="Times New Roman" panose="02020603050405020304" pitchFamily="18" charset="0"/>
                <a:ea typeface="MS Gothic" panose="020B0609070205080204" pitchFamily="49" charset="-128"/>
              </a:rPr>
              <a:t>Total loss</a:t>
            </a:r>
          </a:p>
          <a:p>
            <a:endParaRPr lang="en-US" dirty="0"/>
          </a:p>
        </p:txBody>
      </p:sp>
    </p:spTree>
    <p:extLst>
      <p:ext uri="{BB962C8B-B14F-4D97-AF65-F5344CB8AC3E}">
        <p14:creationId xmlns:p14="http://schemas.microsoft.com/office/powerpoint/2010/main" val="36509250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69CF112-CE49-4CE6-991F-E4A6FCAD4E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arge truck on a highway">
            <a:extLst>
              <a:ext uri="{FF2B5EF4-FFF2-40B4-BE49-F238E27FC236}">
                <a16:creationId xmlns:a16="http://schemas.microsoft.com/office/drawing/2014/main" id="{E3D8A056-C286-188D-8CB5-31072E8BFFA5}"/>
              </a:ext>
            </a:extLst>
          </p:cNvPr>
          <p:cNvPicPr>
            <a:picLocks noChangeAspect="1"/>
          </p:cNvPicPr>
          <p:nvPr/>
        </p:nvPicPr>
        <p:blipFill rotWithShape="1">
          <a:blip r:embed="rId2"/>
          <a:srcRect l="33661" r="19226"/>
          <a:stretch/>
        </p:blipFill>
        <p:spPr>
          <a:xfrm>
            <a:off x="7333307" y="10"/>
            <a:ext cx="4858695" cy="6857990"/>
          </a:xfrm>
          <a:custGeom>
            <a:avLst/>
            <a:gdLst/>
            <a:ahLst/>
            <a:cxnLst/>
            <a:rect l="l" t="t" r="r" b="b"/>
            <a:pathLst>
              <a:path w="4858695" h="6858000">
                <a:moveTo>
                  <a:pt x="492746" y="0"/>
                </a:moveTo>
                <a:lnTo>
                  <a:pt x="4858695" y="0"/>
                </a:lnTo>
                <a:lnTo>
                  <a:pt x="4858695" y="6858000"/>
                </a:lnTo>
                <a:lnTo>
                  <a:pt x="0" y="6858000"/>
                </a:lnTo>
                <a:lnTo>
                  <a:pt x="8292" y="6849586"/>
                </a:lnTo>
                <a:cubicBezTo>
                  <a:pt x="364724" y="6471364"/>
                  <a:pt x="1039362" y="5693031"/>
                  <a:pt x="1267733" y="4893468"/>
                </a:cubicBezTo>
                <a:cubicBezTo>
                  <a:pt x="1496104" y="4093905"/>
                  <a:pt x="1464141" y="2947616"/>
                  <a:pt x="1378520" y="2052209"/>
                </a:cubicBezTo>
                <a:cubicBezTo>
                  <a:pt x="1292899" y="1156802"/>
                  <a:pt x="980727" y="345663"/>
                  <a:pt x="492746" y="0"/>
                </a:cubicBezTo>
                <a:close/>
              </a:path>
            </a:pathLst>
          </a:custGeom>
        </p:spPr>
      </p:pic>
      <p:sp>
        <p:nvSpPr>
          <p:cNvPr id="2" name="Title 1">
            <a:extLst>
              <a:ext uri="{FF2B5EF4-FFF2-40B4-BE49-F238E27FC236}">
                <a16:creationId xmlns:a16="http://schemas.microsoft.com/office/drawing/2014/main" id="{6ACCEE50-7E4A-BDB4-B180-2A86CCB1B2FB}"/>
              </a:ext>
            </a:extLst>
          </p:cNvPr>
          <p:cNvSpPr>
            <a:spLocks noGrp="1"/>
          </p:cNvSpPr>
          <p:nvPr>
            <p:ph type="title"/>
          </p:nvPr>
        </p:nvSpPr>
        <p:spPr>
          <a:xfrm>
            <a:off x="720000" y="619200"/>
            <a:ext cx="6923812" cy="1477328"/>
          </a:xfrm>
        </p:spPr>
        <p:txBody>
          <a:bodyPr wrap="square" anchor="ctr">
            <a:normAutofit/>
          </a:bodyPr>
          <a:lstStyle/>
          <a:p>
            <a:r>
              <a:rPr lang="en-US" kern="0">
                <a:effectLst/>
                <a:latin typeface="Times New Roman" panose="02020603050405020304" pitchFamily="18" charset="0"/>
                <a:ea typeface="Calibri" panose="020F0502020204030204" pitchFamily="34" charset="0"/>
              </a:rPr>
              <a:t>Thuật toán Non-Maximum Suppression (NMS)</a:t>
            </a:r>
            <a:endParaRPr lang="en-US" dirty="0"/>
          </a:p>
        </p:txBody>
      </p:sp>
      <p:sp>
        <p:nvSpPr>
          <p:cNvPr id="3" name="Content Placeholder 2">
            <a:extLst>
              <a:ext uri="{FF2B5EF4-FFF2-40B4-BE49-F238E27FC236}">
                <a16:creationId xmlns:a16="http://schemas.microsoft.com/office/drawing/2014/main" id="{BB55DFB4-B0D0-2E21-8DA1-BE6B58B3B774}"/>
              </a:ext>
            </a:extLst>
          </p:cNvPr>
          <p:cNvSpPr>
            <a:spLocks noGrp="1"/>
          </p:cNvSpPr>
          <p:nvPr>
            <p:ph idx="1"/>
          </p:nvPr>
        </p:nvSpPr>
        <p:spPr>
          <a:xfrm>
            <a:off x="719999" y="2541600"/>
            <a:ext cx="6923813" cy="3216273"/>
          </a:xfrm>
        </p:spPr>
        <p:txBody>
          <a:bodyPr>
            <a:normAutofit/>
          </a:bodyPr>
          <a:lstStyle/>
          <a:p>
            <a:r>
              <a:rPr lang="en-US" kern="0" dirty="0" err="1">
                <a:effectLst/>
                <a:latin typeface="Times New Roman" panose="02020603050405020304" pitchFamily="18" charset="0"/>
                <a:ea typeface="Calibri" panose="020F0502020204030204" pitchFamily="34" charset="0"/>
              </a:rPr>
              <a:t>Áp</a:t>
            </a:r>
            <a:r>
              <a:rPr lang="en-US" kern="0" dirty="0">
                <a:effectLst/>
                <a:latin typeface="Times New Roman" panose="02020603050405020304" pitchFamily="18" charset="0"/>
                <a:ea typeface="Calibri" panose="020F0502020204030204" pitchFamily="34" charset="0"/>
              </a:rPr>
              <a:t> </a:t>
            </a:r>
            <a:r>
              <a:rPr lang="en-US" kern="0" dirty="0" err="1">
                <a:effectLst/>
                <a:latin typeface="Times New Roman" panose="02020603050405020304" pitchFamily="18" charset="0"/>
                <a:ea typeface="Calibri" panose="020F0502020204030204" pitchFamily="34" charset="0"/>
              </a:rPr>
              <a:t>dụng</a:t>
            </a:r>
            <a:r>
              <a:rPr lang="en-US" kern="0" dirty="0">
                <a:effectLst/>
                <a:latin typeface="Times New Roman" panose="02020603050405020304" pitchFamily="18" charset="0"/>
                <a:ea typeface="Calibri" panose="020F0502020204030204" pitchFamily="34" charset="0"/>
              </a:rPr>
              <a:t> Non-Maximum Suppression (NMS) </a:t>
            </a:r>
            <a:r>
              <a:rPr lang="en-US" kern="0" dirty="0" err="1">
                <a:effectLst/>
                <a:latin typeface="Times New Roman" panose="02020603050405020304" pitchFamily="18" charset="0"/>
                <a:ea typeface="Calibri" panose="020F0502020204030204" pitchFamily="34" charset="0"/>
              </a:rPr>
              <a:t>để</a:t>
            </a:r>
            <a:r>
              <a:rPr lang="en-US" kern="0" dirty="0">
                <a:effectLst/>
                <a:latin typeface="Times New Roman" panose="02020603050405020304" pitchFamily="18" charset="0"/>
                <a:ea typeface="Calibri" panose="020F0502020204030204" pitchFamily="34" charset="0"/>
              </a:rPr>
              <a:t> </a:t>
            </a:r>
            <a:r>
              <a:rPr lang="en-US" kern="0" dirty="0" err="1">
                <a:effectLst/>
                <a:latin typeface="Times New Roman" panose="02020603050405020304" pitchFamily="18" charset="0"/>
                <a:ea typeface="Calibri" panose="020F0502020204030204" pitchFamily="34" charset="0"/>
              </a:rPr>
              <a:t>loại</a:t>
            </a:r>
            <a:r>
              <a:rPr lang="en-US" kern="0" dirty="0">
                <a:effectLst/>
                <a:latin typeface="Times New Roman" panose="02020603050405020304" pitchFamily="18" charset="0"/>
                <a:ea typeface="Calibri" panose="020F0502020204030204" pitchFamily="34" charset="0"/>
              </a:rPr>
              <a:t> </a:t>
            </a:r>
            <a:r>
              <a:rPr lang="en-US" kern="0" dirty="0" err="1">
                <a:effectLst/>
                <a:latin typeface="Times New Roman" panose="02020603050405020304" pitchFamily="18" charset="0"/>
                <a:ea typeface="Calibri" panose="020F0502020204030204" pitchFamily="34" charset="0"/>
              </a:rPr>
              <a:t>bỏ</a:t>
            </a:r>
            <a:r>
              <a:rPr lang="en-US" kern="0" dirty="0">
                <a:effectLst/>
                <a:latin typeface="Times New Roman" panose="02020603050405020304" pitchFamily="18" charset="0"/>
                <a:ea typeface="Calibri" panose="020F0502020204030204" pitchFamily="34" charset="0"/>
              </a:rPr>
              <a:t> </a:t>
            </a:r>
            <a:r>
              <a:rPr lang="en-US" kern="0" dirty="0" err="1">
                <a:effectLst/>
                <a:latin typeface="Times New Roman" panose="02020603050405020304" pitchFamily="18" charset="0"/>
                <a:ea typeface="Calibri" panose="020F0502020204030204" pitchFamily="34" charset="0"/>
              </a:rPr>
              <a:t>các</a:t>
            </a:r>
            <a:r>
              <a:rPr lang="en-US" kern="0" dirty="0">
                <a:effectLst/>
                <a:latin typeface="Times New Roman" panose="02020603050405020304" pitchFamily="18" charset="0"/>
                <a:ea typeface="Calibri" panose="020F0502020204030204" pitchFamily="34" charset="0"/>
              </a:rPr>
              <a:t> bounding box </a:t>
            </a:r>
            <a:r>
              <a:rPr lang="en-US" kern="0" dirty="0" err="1">
                <a:effectLst/>
                <a:latin typeface="Times New Roman" panose="02020603050405020304" pitchFamily="18" charset="0"/>
                <a:ea typeface="Calibri" panose="020F0502020204030204" pitchFamily="34" charset="0"/>
              </a:rPr>
              <a:t>trùng</a:t>
            </a:r>
            <a:r>
              <a:rPr lang="en-US" kern="0" dirty="0">
                <a:effectLst/>
                <a:latin typeface="Times New Roman" panose="02020603050405020304" pitchFamily="18" charset="0"/>
                <a:ea typeface="Calibri" panose="020F0502020204030204" pitchFamily="34" charset="0"/>
              </a:rPr>
              <a:t> </a:t>
            </a:r>
            <a:r>
              <a:rPr lang="en-US" kern="0" dirty="0" err="1">
                <a:effectLst/>
                <a:latin typeface="Times New Roman" panose="02020603050405020304" pitchFamily="18" charset="0"/>
                <a:ea typeface="Calibri" panose="020F0502020204030204" pitchFamily="34" charset="0"/>
              </a:rPr>
              <a:t>lặp</a:t>
            </a:r>
            <a:endParaRPr lang="en-US" kern="0" dirty="0">
              <a:effectLst/>
              <a:latin typeface="Times New Roman" panose="02020603050405020304" pitchFamily="18" charset="0"/>
              <a:ea typeface="Calibri" panose="020F0502020204030204" pitchFamily="34" charset="0"/>
            </a:endParaRPr>
          </a:p>
          <a:p>
            <a:r>
              <a:rPr lang="en-US" dirty="0">
                <a:effectLst/>
                <a:latin typeface="Times New Roman" panose="02020603050405020304" pitchFamily="18" charset="0"/>
                <a:ea typeface="Calibri" panose="020F0502020204030204" pitchFamily="34" charset="0"/>
                <a:cs typeface="Times New Roman" panose="02020603050405020304" pitchFamily="18" charset="0"/>
              </a:rPr>
              <a:t>Intersection Over Union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IoU</a:t>
            </a:r>
            <a:r>
              <a:rPr lang="en-US"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dirty="0">
              <a:effectLst/>
              <a:latin typeface="Times New Roman" panose="020206030504050203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8698065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7FD0D75-1382-4CB8-BFB1-972F6DF554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45424FD-F6A1-4096-9DD4-4411854956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EF2A24-DEE5-EA54-D5F1-DCC10DBBDE95}"/>
              </a:ext>
            </a:extLst>
          </p:cNvPr>
          <p:cNvSpPr>
            <a:spLocks noGrp="1"/>
          </p:cNvSpPr>
          <p:nvPr>
            <p:ph type="title"/>
          </p:nvPr>
        </p:nvSpPr>
        <p:spPr>
          <a:xfrm>
            <a:off x="720000" y="619200"/>
            <a:ext cx="4991961" cy="1476000"/>
          </a:xfrm>
        </p:spPr>
        <p:txBody>
          <a:bodyPr wrap="square" anchor="ctr">
            <a:normAutofit/>
          </a:bodyPr>
          <a:lstStyle/>
          <a:p>
            <a:r>
              <a:rPr lang="en-US">
                <a:effectLst/>
                <a:latin typeface="Times New Roman" panose="02020603050405020304" pitchFamily="18" charset="0"/>
                <a:ea typeface="Calibri" panose="020F0502020204030204" pitchFamily="34" charset="0"/>
                <a:cs typeface="Times New Roman" panose="02020603050405020304" pitchFamily="18" charset="0"/>
              </a:rPr>
              <a:t>Nội dung thuật toán	</a:t>
            </a:r>
            <a:endParaRPr lang="en-US" dirty="0"/>
          </a:p>
        </p:txBody>
      </p:sp>
      <p:sp>
        <p:nvSpPr>
          <p:cNvPr id="3" name="Content Placeholder 2">
            <a:extLst>
              <a:ext uri="{FF2B5EF4-FFF2-40B4-BE49-F238E27FC236}">
                <a16:creationId xmlns:a16="http://schemas.microsoft.com/office/drawing/2014/main" id="{35ED4EF5-3BD2-FEA1-1DE1-B34CBD6A2A5E}"/>
              </a:ext>
            </a:extLst>
          </p:cNvPr>
          <p:cNvSpPr>
            <a:spLocks noGrp="1"/>
          </p:cNvSpPr>
          <p:nvPr>
            <p:ph idx="1"/>
          </p:nvPr>
        </p:nvSpPr>
        <p:spPr>
          <a:xfrm>
            <a:off x="720000" y="2552700"/>
            <a:ext cx="4991962" cy="3216273"/>
          </a:xfrm>
        </p:spPr>
        <p:txBody>
          <a:bodyPr>
            <a:normAutofit/>
          </a:bodyPr>
          <a:lstStyle/>
          <a:p>
            <a:pPr marL="914400" marR="0">
              <a:lnSpc>
                <a:spcPct val="110000"/>
              </a:lnSpc>
              <a:spcBef>
                <a:spcPts val="1800"/>
              </a:spcBef>
              <a:spcAft>
                <a:spcPts val="0"/>
              </a:spcAft>
            </a:pPr>
            <a:r>
              <a:rPr lang="en-US" sz="1600" spc="-5" err="1">
                <a:effectLst/>
                <a:latin typeface="Times New Roman" panose="02020603050405020304" pitchFamily="18" charset="0"/>
                <a:ea typeface="Times New Roman" panose="02020603050405020304" pitchFamily="18" charset="0"/>
              </a:rPr>
              <a:t>Thuật</a:t>
            </a:r>
            <a:r>
              <a:rPr lang="en-US" sz="1600" spc="-5">
                <a:effectLst/>
                <a:latin typeface="Times New Roman" panose="02020603050405020304" pitchFamily="18" charset="0"/>
                <a:ea typeface="Times New Roman" panose="02020603050405020304" pitchFamily="18" charset="0"/>
              </a:rPr>
              <a:t> </a:t>
            </a:r>
            <a:r>
              <a:rPr lang="en-US" sz="1600" spc="-5" err="1">
                <a:effectLst/>
                <a:latin typeface="Times New Roman" panose="02020603050405020304" pitchFamily="18" charset="0"/>
                <a:ea typeface="Times New Roman" panose="02020603050405020304" pitchFamily="18" charset="0"/>
              </a:rPr>
              <a:t>toán</a:t>
            </a:r>
            <a:r>
              <a:rPr lang="en-US" sz="1600" spc="-5">
                <a:effectLst/>
                <a:latin typeface="Times New Roman" panose="02020603050405020304" pitchFamily="18" charset="0"/>
                <a:ea typeface="Times New Roman" panose="02020603050405020304" pitchFamily="18" charset="0"/>
              </a:rPr>
              <a:t> bao </a:t>
            </a:r>
            <a:r>
              <a:rPr lang="en-US" sz="1600" spc="-5" err="1">
                <a:effectLst/>
                <a:latin typeface="Times New Roman" panose="02020603050405020304" pitchFamily="18" charset="0"/>
                <a:ea typeface="Times New Roman" panose="02020603050405020304" pitchFamily="18" charset="0"/>
              </a:rPr>
              <a:t>gồm</a:t>
            </a:r>
            <a:r>
              <a:rPr lang="en-US" sz="1600" spc="-5">
                <a:effectLst/>
                <a:latin typeface="Times New Roman" panose="02020603050405020304" pitchFamily="18" charset="0"/>
                <a:ea typeface="Times New Roman" panose="02020603050405020304" pitchFamily="18" charset="0"/>
              </a:rPr>
              <a:t> 3 </a:t>
            </a:r>
            <a:r>
              <a:rPr lang="en-US" sz="1600" spc="-5" err="1">
                <a:effectLst/>
                <a:latin typeface="Times New Roman" panose="02020603050405020304" pitchFamily="18" charset="0"/>
                <a:ea typeface="Times New Roman" panose="02020603050405020304" pitchFamily="18" charset="0"/>
              </a:rPr>
              <a:t>bước</a:t>
            </a:r>
            <a:r>
              <a:rPr lang="en-US" sz="1600" spc="-5">
                <a:effectLst/>
                <a:latin typeface="Times New Roman" panose="02020603050405020304" pitchFamily="18" charset="0"/>
                <a:ea typeface="Times New Roman" panose="02020603050405020304" pitchFamily="18" charset="0"/>
              </a:rPr>
              <a:t>:</a:t>
            </a:r>
            <a:endParaRPr lang="en-US" sz="1600">
              <a:effectLst/>
              <a:latin typeface="Times New Roman" panose="02020603050405020304" pitchFamily="18" charset="0"/>
              <a:ea typeface="Times New Roman" panose="02020603050405020304" pitchFamily="18" charset="0"/>
            </a:endParaRPr>
          </a:p>
          <a:p>
            <a:pPr marL="342900" marR="0" lvl="0" indent="-342900">
              <a:lnSpc>
                <a:spcPct val="110000"/>
              </a:lnSpc>
              <a:spcBef>
                <a:spcPts val="600"/>
              </a:spcBef>
              <a:spcAft>
                <a:spcPts val="600"/>
              </a:spcAft>
              <a:buSzPts val="1000"/>
              <a:buFont typeface="Symbol" panose="05050102010706020507" pitchFamily="18" charset="2"/>
              <a:buChar char=""/>
              <a:tabLst>
                <a:tab pos="914400" algn="l"/>
              </a:tabLst>
            </a:pPr>
            <a:r>
              <a:rPr lang="en-US" sz="1600" b="1" err="1">
                <a:effectLst/>
                <a:latin typeface="Times New Roman" panose="02020603050405020304" pitchFamily="18" charset="0"/>
                <a:ea typeface="Calibri" panose="020F0502020204030204" pitchFamily="34" charset="0"/>
                <a:cs typeface="Arial" panose="020B0604020202020204" pitchFamily="34" charset="0"/>
              </a:rPr>
              <a:t>Bước</a:t>
            </a:r>
            <a:r>
              <a:rPr lang="en-US" sz="1600" b="1">
                <a:effectLst/>
                <a:latin typeface="Times New Roman" panose="02020603050405020304" pitchFamily="18" charset="0"/>
                <a:ea typeface="Calibri" panose="020F0502020204030204" pitchFamily="34" charset="0"/>
                <a:cs typeface="Arial" panose="020B0604020202020204" pitchFamily="34" charset="0"/>
              </a:rPr>
              <a:t> 1</a:t>
            </a:r>
            <a:r>
              <a:rPr lang="en-US" sz="160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err="1">
                <a:effectLst/>
                <a:latin typeface="Times New Roman" panose="02020603050405020304" pitchFamily="18" charset="0"/>
                <a:ea typeface="Calibri" panose="020F0502020204030204" pitchFamily="34" charset="0"/>
                <a:cs typeface="Times New Roman" panose="02020603050405020304" pitchFamily="18" charset="0"/>
              </a:rPr>
              <a:t>Chọn</a:t>
            </a:r>
            <a:r>
              <a:rPr lang="en-US" sz="1600">
                <a:effectLst/>
                <a:latin typeface="Times New Roman" panose="02020603050405020304" pitchFamily="18" charset="0"/>
                <a:ea typeface="Calibri" panose="020F0502020204030204" pitchFamily="34" charset="0"/>
                <a:cs typeface="Times New Roman" panose="02020603050405020304" pitchFamily="18" charset="0"/>
              </a:rPr>
              <a:t> box </a:t>
            </a:r>
            <a:r>
              <a:rPr lang="en-US" sz="1600" b="1">
                <a:effectLst/>
                <a:latin typeface="Times New Roman" panose="02020603050405020304" pitchFamily="18" charset="0"/>
                <a:ea typeface="Calibri" panose="020F0502020204030204" pitchFamily="34" charset="0"/>
                <a:cs typeface="Times New Roman" panose="02020603050405020304" pitchFamily="18" charset="0"/>
              </a:rPr>
              <a:t>S</a:t>
            </a:r>
            <a:r>
              <a:rPr lang="en-US" sz="160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600">
                <a:effectLst/>
                <a:latin typeface="Times New Roman" panose="02020603050405020304" pitchFamily="18" charset="0"/>
                <a:ea typeface="Calibri" panose="020F0502020204030204" pitchFamily="34" charset="0"/>
                <a:cs typeface="Times New Roman" panose="02020603050405020304" pitchFamily="18" charset="0"/>
              </a:rPr>
              <a:t> confidence score </a:t>
            </a:r>
            <a:r>
              <a:rPr lang="en-US" sz="1600" err="1">
                <a:effectLst/>
                <a:latin typeface="Times New Roman" panose="02020603050405020304" pitchFamily="18" charset="0"/>
                <a:ea typeface="Calibri" panose="020F0502020204030204" pitchFamily="34" charset="0"/>
                <a:cs typeface="Times New Roman" panose="02020603050405020304" pitchFamily="18" charset="0"/>
              </a:rPr>
              <a:t>cao</a:t>
            </a:r>
            <a:r>
              <a:rPr lang="en-US" sz="160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err="1">
                <a:effectLst/>
                <a:latin typeface="Times New Roman" panose="02020603050405020304" pitchFamily="18" charset="0"/>
                <a:ea typeface="Calibri" panose="020F0502020204030204" pitchFamily="34" charset="0"/>
                <a:cs typeface="Times New Roman" panose="02020603050405020304" pitchFamily="18" charset="0"/>
              </a:rPr>
              <a:t>nhất</a:t>
            </a:r>
            <a:r>
              <a:rPr lang="en-US" sz="160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60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err="1">
                <a:effectLst/>
                <a:latin typeface="Times New Roman" panose="02020603050405020304" pitchFamily="18" charset="0"/>
                <a:ea typeface="Calibri" panose="020F0502020204030204" pitchFamily="34" charset="0"/>
                <a:cs typeface="Times New Roman" panose="02020603050405020304" pitchFamily="18" charset="0"/>
              </a:rPr>
              <a:t>tập</a:t>
            </a:r>
            <a:r>
              <a:rPr lang="en-US" sz="160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a:effectLst/>
                <a:latin typeface="Times New Roman" panose="02020603050405020304" pitchFamily="18" charset="0"/>
                <a:ea typeface="Calibri" panose="020F0502020204030204" pitchFamily="34" charset="0"/>
                <a:cs typeface="Times New Roman" panose="02020603050405020304" pitchFamily="18" charset="0"/>
              </a:rPr>
              <a:t>P</a:t>
            </a:r>
            <a:r>
              <a:rPr lang="en-US" sz="160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160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err="1">
                <a:effectLst/>
                <a:latin typeface="Times New Roman" panose="02020603050405020304" pitchFamily="18" charset="0"/>
                <a:ea typeface="Calibri" panose="020F0502020204030204" pitchFamily="34" charset="0"/>
                <a:cs typeface="Times New Roman" panose="02020603050405020304" pitchFamily="18" charset="0"/>
              </a:rPr>
              <a:t>bỏ</a:t>
            </a:r>
            <a:r>
              <a:rPr lang="en-US" sz="1600">
                <a:effectLst/>
                <a:latin typeface="Times New Roman" panose="02020603050405020304" pitchFamily="18" charset="0"/>
                <a:ea typeface="Calibri" panose="020F0502020204030204" pitchFamily="34" charset="0"/>
                <a:cs typeface="Times New Roman" panose="02020603050405020304" pitchFamily="18" charset="0"/>
              </a:rPr>
              <a:t> box </a:t>
            </a:r>
            <a:r>
              <a:rPr lang="en-US" sz="160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160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160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err="1">
                <a:effectLst/>
                <a:latin typeface="Times New Roman" panose="02020603050405020304" pitchFamily="18" charset="0"/>
                <a:ea typeface="Calibri" panose="020F0502020204030204" pitchFamily="34" charset="0"/>
                <a:cs typeface="Times New Roman" panose="02020603050405020304" pitchFamily="18" charset="0"/>
              </a:rPr>
              <a:t>khỏi</a:t>
            </a:r>
            <a:r>
              <a:rPr lang="en-US" sz="160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err="1">
                <a:effectLst/>
                <a:latin typeface="Times New Roman" panose="02020603050405020304" pitchFamily="18" charset="0"/>
                <a:ea typeface="Calibri" panose="020F0502020204030204" pitchFamily="34" charset="0"/>
                <a:cs typeface="Times New Roman" panose="02020603050405020304" pitchFamily="18" charset="0"/>
              </a:rPr>
              <a:t>tập</a:t>
            </a:r>
            <a:r>
              <a:rPr lang="en-US" sz="160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a:effectLst/>
                <a:latin typeface="Times New Roman" panose="02020603050405020304" pitchFamily="18" charset="0"/>
                <a:ea typeface="Calibri" panose="020F0502020204030204" pitchFamily="34" charset="0"/>
                <a:cs typeface="Times New Roman" panose="02020603050405020304" pitchFamily="18" charset="0"/>
              </a:rPr>
              <a:t>P</a:t>
            </a:r>
            <a:r>
              <a:rPr lang="en-US" sz="160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60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err="1">
                <a:effectLst/>
                <a:latin typeface="Times New Roman" panose="02020603050405020304" pitchFamily="18" charset="0"/>
                <a:ea typeface="Calibri" panose="020F0502020204030204" pitchFamily="34" charset="0"/>
                <a:cs typeface="Times New Roman" panose="02020603050405020304" pitchFamily="18" charset="0"/>
              </a:rPr>
              <a:t>thêm</a:t>
            </a:r>
            <a:r>
              <a:rPr lang="en-US" sz="1600">
                <a:effectLst/>
                <a:latin typeface="Times New Roman" panose="02020603050405020304" pitchFamily="18" charset="0"/>
                <a:ea typeface="Calibri" panose="020F0502020204030204" pitchFamily="34" charset="0"/>
                <a:cs typeface="Times New Roman" panose="02020603050405020304" pitchFamily="18" charset="0"/>
              </a:rPr>
              <a:t> box </a:t>
            </a:r>
            <a:r>
              <a:rPr lang="en-US" sz="160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160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60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err="1">
                <a:effectLst/>
                <a:latin typeface="Times New Roman" panose="02020603050405020304" pitchFamily="18" charset="0"/>
                <a:ea typeface="Calibri" panose="020F0502020204030204" pitchFamily="34" charset="0"/>
                <a:cs typeface="Times New Roman" panose="02020603050405020304" pitchFamily="18" charset="0"/>
              </a:rPr>
              <a:t>tập</a:t>
            </a:r>
            <a:r>
              <a:rPr lang="en-US" sz="160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a:effectLst/>
                <a:latin typeface="Times New Roman" panose="02020603050405020304" pitchFamily="18" charset="0"/>
                <a:ea typeface="Calibri" panose="020F0502020204030204" pitchFamily="34" charset="0"/>
                <a:cs typeface="Times New Roman" panose="02020603050405020304" pitchFamily="18" charset="0"/>
              </a:rPr>
              <a:t>keep</a:t>
            </a:r>
            <a:r>
              <a:rPr lang="en-US" sz="1600">
                <a:effectLst/>
                <a:latin typeface="Times New Roman" panose="02020603050405020304" pitchFamily="18" charset="0"/>
                <a:ea typeface="Calibri" panose="020F0502020204030204" pitchFamily="34" charset="0"/>
                <a:cs typeface="Times New Roman" panose="02020603050405020304" pitchFamily="18" charset="0"/>
              </a:rPr>
              <a:t>.</a:t>
            </a:r>
            <a:endParaRPr lang="en-US" sz="1600">
              <a:effectLst/>
              <a:latin typeface="Times New Roman" panose="02020603050405020304" pitchFamily="18" charset="0"/>
              <a:ea typeface="Calibri" panose="020F0502020204030204" pitchFamily="34" charset="0"/>
              <a:cs typeface="Arial" panose="020B0604020202020204" pitchFamily="34" charset="0"/>
            </a:endParaRPr>
          </a:p>
          <a:p>
            <a:pPr marL="342900" marR="0" lvl="0" indent="-342900">
              <a:lnSpc>
                <a:spcPct val="110000"/>
              </a:lnSpc>
              <a:spcBef>
                <a:spcPts val="600"/>
              </a:spcBef>
              <a:spcAft>
                <a:spcPts val="600"/>
              </a:spcAft>
              <a:buSzPts val="1000"/>
              <a:buFont typeface="Symbol" panose="05050102010706020507" pitchFamily="18" charset="2"/>
              <a:buChar char=""/>
              <a:tabLst>
                <a:tab pos="914400" algn="l"/>
              </a:tabLst>
            </a:pPr>
            <a:r>
              <a:rPr lang="en-US" sz="1600" b="1" err="1">
                <a:effectLst/>
                <a:latin typeface="Times New Roman" panose="02020603050405020304" pitchFamily="18" charset="0"/>
                <a:ea typeface="Calibri" panose="020F0502020204030204" pitchFamily="34" charset="0"/>
                <a:cs typeface="Arial" panose="020B0604020202020204" pitchFamily="34" charset="0"/>
              </a:rPr>
              <a:t>Bước</a:t>
            </a:r>
            <a:r>
              <a:rPr lang="en-US" sz="1600" b="1">
                <a:effectLst/>
                <a:latin typeface="Times New Roman" panose="02020603050405020304" pitchFamily="18" charset="0"/>
                <a:ea typeface="Calibri" panose="020F0502020204030204" pitchFamily="34" charset="0"/>
                <a:cs typeface="Arial" panose="020B0604020202020204" pitchFamily="34" charset="0"/>
              </a:rPr>
              <a:t> 2</a:t>
            </a:r>
            <a:r>
              <a:rPr lang="en-US" sz="160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160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60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160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err="1">
                <a:effectLst/>
                <a:latin typeface="Times New Roman" panose="02020603050405020304" pitchFamily="18" charset="0"/>
                <a:ea typeface="Calibri" panose="020F0502020204030204" pitchFamily="34" charset="0"/>
                <a:cs typeface="Times New Roman" panose="02020603050405020304" pitchFamily="18" charset="0"/>
              </a:rPr>
              <a:t>toán</a:t>
            </a:r>
            <a:r>
              <a:rPr lang="en-US" sz="1600">
                <a:effectLst/>
                <a:latin typeface="Times New Roman" panose="02020603050405020304" pitchFamily="18" charset="0"/>
                <a:ea typeface="Calibri" panose="020F0502020204030204" pitchFamily="34" charset="0"/>
                <a:cs typeface="Times New Roman" panose="02020603050405020304" pitchFamily="18" charset="0"/>
              </a:rPr>
              <a:t> IOU </a:t>
            </a:r>
            <a:r>
              <a:rPr lang="en-US" sz="1600" err="1">
                <a:effectLst/>
                <a:latin typeface="Times New Roman" panose="02020603050405020304" pitchFamily="18" charset="0"/>
                <a:ea typeface="Calibri" panose="020F0502020204030204" pitchFamily="34" charset="0"/>
                <a:cs typeface="Times New Roman" panose="02020603050405020304" pitchFamily="18" charset="0"/>
              </a:rPr>
              <a:t>giữa</a:t>
            </a:r>
            <a:r>
              <a:rPr lang="en-US" sz="1600">
                <a:effectLst/>
                <a:latin typeface="Times New Roman" panose="02020603050405020304" pitchFamily="18" charset="0"/>
                <a:ea typeface="Calibri" panose="020F0502020204030204" pitchFamily="34" charset="0"/>
                <a:cs typeface="Times New Roman" panose="02020603050405020304" pitchFamily="18" charset="0"/>
              </a:rPr>
              <a:t> box </a:t>
            </a:r>
            <a:r>
              <a:rPr lang="en-US" sz="1600" b="1">
                <a:effectLst/>
                <a:latin typeface="Times New Roman" panose="02020603050405020304" pitchFamily="18" charset="0"/>
                <a:ea typeface="Calibri" panose="020F0502020204030204" pitchFamily="34" charset="0"/>
                <a:cs typeface="Times New Roman" panose="02020603050405020304" pitchFamily="18" charset="0"/>
              </a:rPr>
              <a:t>S</a:t>
            </a:r>
            <a:r>
              <a:rPr lang="en-US" sz="160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err="1">
                <a:effectLst/>
                <a:latin typeface="Times New Roman" panose="02020603050405020304" pitchFamily="18" charset="0"/>
                <a:ea typeface="Calibri" panose="020F0502020204030204" pitchFamily="34" charset="0"/>
                <a:cs typeface="Times New Roman" panose="02020603050405020304" pitchFamily="18" charset="0"/>
              </a:rPr>
              <a:t>vừa</a:t>
            </a:r>
            <a:r>
              <a:rPr lang="en-US" sz="160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err="1">
                <a:effectLst/>
                <a:latin typeface="Times New Roman" panose="02020603050405020304" pitchFamily="18" charset="0"/>
                <a:ea typeface="Calibri" panose="020F0502020204030204" pitchFamily="34" charset="0"/>
                <a:cs typeface="Times New Roman" panose="02020603050405020304" pitchFamily="18" charset="0"/>
              </a:rPr>
              <a:t>lấy</a:t>
            </a:r>
            <a:r>
              <a:rPr lang="en-US" sz="160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1600">
                <a:effectLst/>
                <a:latin typeface="Times New Roman" panose="02020603050405020304" pitchFamily="18" charset="0"/>
                <a:ea typeface="Calibri" panose="020F0502020204030204" pitchFamily="34" charset="0"/>
                <a:cs typeface="Times New Roman" panose="02020603050405020304" pitchFamily="18" charset="0"/>
              </a:rPr>
              <a:t> ở </a:t>
            </a:r>
            <a:r>
              <a:rPr lang="en-US" sz="1600" err="1">
                <a:effectLst/>
                <a:latin typeface="Times New Roman" panose="02020603050405020304" pitchFamily="18" charset="0"/>
                <a:ea typeface="Calibri" panose="020F0502020204030204" pitchFamily="34" charset="0"/>
                <a:cs typeface="Times New Roman" panose="02020603050405020304" pitchFamily="18" charset="0"/>
              </a:rPr>
              <a:t>bước</a:t>
            </a:r>
            <a:r>
              <a:rPr lang="en-US" sz="1600">
                <a:effectLst/>
                <a:latin typeface="Times New Roman" panose="02020603050405020304" pitchFamily="18" charset="0"/>
                <a:ea typeface="Calibri" panose="020F0502020204030204" pitchFamily="34" charset="0"/>
                <a:cs typeface="Times New Roman" panose="02020603050405020304" pitchFamily="18" charset="0"/>
              </a:rPr>
              <a:t> 1 </a:t>
            </a:r>
            <a:r>
              <a:rPr lang="en-US" sz="160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60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err="1">
                <a:effectLst/>
                <a:latin typeface="Times New Roman" panose="02020603050405020304" pitchFamily="18" charset="0"/>
                <a:ea typeface="Calibri" panose="020F0502020204030204" pitchFamily="34" charset="0"/>
                <a:cs typeface="Times New Roman" panose="02020603050405020304" pitchFamily="18" charset="0"/>
              </a:rPr>
              <a:t>toàn</a:t>
            </a:r>
            <a:r>
              <a:rPr lang="en-US" sz="160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160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600">
                <a:effectLst/>
                <a:latin typeface="Times New Roman" panose="02020603050405020304" pitchFamily="18" charset="0"/>
                <a:ea typeface="Calibri" panose="020F0502020204030204" pitchFamily="34" charset="0"/>
                <a:cs typeface="Times New Roman" panose="02020603050405020304" pitchFamily="18" charset="0"/>
              </a:rPr>
              <a:t> box </a:t>
            </a:r>
            <a:r>
              <a:rPr lang="en-US" sz="1600" err="1">
                <a:effectLst/>
                <a:latin typeface="Times New Roman" panose="02020603050405020304" pitchFamily="18" charset="0"/>
                <a:ea typeface="Calibri" panose="020F0502020204030204" pitchFamily="34" charset="0"/>
                <a:cs typeface="Times New Roman" panose="02020603050405020304" pitchFamily="18" charset="0"/>
              </a:rPr>
              <a:t>còn</a:t>
            </a:r>
            <a:r>
              <a:rPr lang="en-US" sz="160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err="1">
                <a:effectLst/>
                <a:latin typeface="Times New Roman" panose="02020603050405020304" pitchFamily="18" charset="0"/>
                <a:ea typeface="Calibri" panose="020F0502020204030204" pitchFamily="34" charset="0"/>
                <a:cs typeface="Times New Roman" panose="02020603050405020304" pitchFamily="18" charset="0"/>
              </a:rPr>
              <a:t>lại</a:t>
            </a:r>
            <a:r>
              <a:rPr lang="en-US" sz="160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60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err="1">
                <a:effectLst/>
                <a:latin typeface="Times New Roman" panose="02020603050405020304" pitchFamily="18" charset="0"/>
                <a:ea typeface="Calibri" panose="020F0502020204030204" pitchFamily="34" charset="0"/>
                <a:cs typeface="Times New Roman" panose="02020603050405020304" pitchFamily="18" charset="0"/>
              </a:rPr>
              <a:t>tập</a:t>
            </a:r>
            <a:r>
              <a:rPr lang="en-US" sz="160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a:effectLst/>
                <a:latin typeface="Times New Roman" panose="02020603050405020304" pitchFamily="18" charset="0"/>
                <a:ea typeface="Calibri" panose="020F0502020204030204" pitchFamily="34" charset="0"/>
                <a:cs typeface="Times New Roman" panose="02020603050405020304" pitchFamily="18" charset="0"/>
              </a:rPr>
              <a:t>P</a:t>
            </a:r>
            <a:r>
              <a:rPr lang="en-US" sz="160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err="1">
                <a:effectLst/>
                <a:latin typeface="Times New Roman" panose="02020603050405020304" pitchFamily="18" charset="0"/>
                <a:ea typeface="Calibri" panose="020F0502020204030204" pitchFamily="34" charset="0"/>
                <a:cs typeface="Times New Roman" panose="02020603050405020304" pitchFamily="18" charset="0"/>
              </a:rPr>
              <a:t>Nếu</a:t>
            </a:r>
            <a:r>
              <a:rPr lang="en-US" sz="160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600">
                <a:effectLst/>
                <a:latin typeface="Times New Roman" panose="02020603050405020304" pitchFamily="18" charset="0"/>
                <a:ea typeface="Calibri" panose="020F0502020204030204" pitchFamily="34" charset="0"/>
                <a:cs typeface="Times New Roman" panose="02020603050405020304" pitchFamily="18" charset="0"/>
              </a:rPr>
              <a:t> box </a:t>
            </a:r>
            <a:r>
              <a:rPr lang="en-US" sz="1600" err="1">
                <a:effectLst/>
                <a:latin typeface="Times New Roman" panose="02020603050405020304" pitchFamily="18" charset="0"/>
                <a:ea typeface="Calibri" panose="020F0502020204030204" pitchFamily="34" charset="0"/>
                <a:cs typeface="Times New Roman" panose="02020603050405020304" pitchFamily="18" charset="0"/>
              </a:rPr>
              <a:t>nào</a:t>
            </a:r>
            <a:r>
              <a:rPr lang="en-US" sz="160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60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a:effectLst/>
                <a:latin typeface="Times New Roman" panose="02020603050405020304" pitchFamily="18" charset="0"/>
                <a:ea typeface="Calibri" panose="020F0502020204030204" pitchFamily="34" charset="0"/>
                <a:cs typeface="Times New Roman" panose="02020603050405020304" pitchFamily="18" charset="0"/>
              </a:rPr>
              <a:t>P</a:t>
            </a:r>
            <a:r>
              <a:rPr lang="en-US" sz="160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600">
                <a:effectLst/>
                <a:latin typeface="Times New Roman" panose="02020603050405020304" pitchFamily="18" charset="0"/>
                <a:ea typeface="Calibri" panose="020F0502020204030204" pitchFamily="34" charset="0"/>
                <a:cs typeface="Times New Roman" panose="02020603050405020304" pitchFamily="18" charset="0"/>
              </a:rPr>
              <a:t> IOU </a:t>
            </a:r>
            <a:r>
              <a:rPr lang="en-US" sz="160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600">
                <a:effectLst/>
                <a:latin typeface="Times New Roman" panose="02020603050405020304" pitchFamily="18" charset="0"/>
                <a:ea typeface="Calibri" panose="020F0502020204030204" pitchFamily="34" charset="0"/>
                <a:cs typeface="Times New Roman" panose="02020603050405020304" pitchFamily="18" charset="0"/>
              </a:rPr>
              <a:t> box </a:t>
            </a:r>
            <a:r>
              <a:rPr lang="en-US" sz="1600" b="1">
                <a:effectLst/>
                <a:latin typeface="Times New Roman" panose="02020603050405020304" pitchFamily="18" charset="0"/>
                <a:ea typeface="Calibri" panose="020F0502020204030204" pitchFamily="34" charset="0"/>
                <a:cs typeface="Times New Roman" panose="02020603050405020304" pitchFamily="18" charset="0"/>
              </a:rPr>
              <a:t>S</a:t>
            </a:r>
            <a:r>
              <a:rPr lang="en-US" sz="160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err="1">
                <a:effectLst/>
                <a:latin typeface="Times New Roman" panose="02020603050405020304" pitchFamily="18" charset="0"/>
                <a:ea typeface="Calibri" panose="020F0502020204030204" pitchFamily="34" charset="0"/>
                <a:cs typeface="Times New Roman" panose="02020603050405020304" pitchFamily="18" charset="0"/>
              </a:rPr>
              <a:t>đang</a:t>
            </a:r>
            <a:r>
              <a:rPr lang="en-US" sz="160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err="1">
                <a:effectLst/>
                <a:latin typeface="Times New Roman" panose="02020603050405020304" pitchFamily="18" charset="0"/>
                <a:ea typeface="Calibri" panose="020F0502020204030204" pitchFamily="34" charset="0"/>
                <a:cs typeface="Times New Roman" panose="02020603050405020304" pitchFamily="18" charset="0"/>
              </a:rPr>
              <a:t>xét</a:t>
            </a:r>
            <a:r>
              <a:rPr lang="en-US" sz="160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err="1">
                <a:effectLst/>
                <a:latin typeface="Times New Roman" panose="02020603050405020304" pitchFamily="18" charset="0"/>
                <a:ea typeface="Calibri" panose="020F0502020204030204" pitchFamily="34" charset="0"/>
                <a:cs typeface="Times New Roman" panose="02020603050405020304" pitchFamily="18" charset="0"/>
              </a:rPr>
              <a:t>mà</a:t>
            </a:r>
            <a:r>
              <a:rPr lang="en-US" sz="160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err="1">
                <a:effectLst/>
                <a:latin typeface="Times New Roman" panose="02020603050405020304" pitchFamily="18" charset="0"/>
                <a:ea typeface="Calibri" panose="020F0502020204030204" pitchFamily="34" charset="0"/>
                <a:cs typeface="Times New Roman" panose="02020603050405020304" pitchFamily="18" charset="0"/>
              </a:rPr>
              <a:t>lớn</a:t>
            </a:r>
            <a:r>
              <a:rPr lang="en-US" sz="160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err="1">
                <a:effectLst/>
                <a:latin typeface="Times New Roman" panose="02020603050405020304" pitchFamily="18" charset="0"/>
                <a:ea typeface="Calibri" panose="020F0502020204030204" pitchFamily="34" charset="0"/>
                <a:cs typeface="Times New Roman" panose="02020603050405020304" pitchFamily="18" charset="0"/>
              </a:rPr>
              <a:t>hơn</a:t>
            </a:r>
            <a:r>
              <a:rPr lang="en-US" sz="160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err="1">
                <a:effectLst/>
                <a:latin typeface="Times New Roman" panose="02020603050405020304" pitchFamily="18" charset="0"/>
                <a:ea typeface="Calibri" panose="020F0502020204030204" pitchFamily="34" charset="0"/>
                <a:cs typeface="Times New Roman" panose="02020603050405020304" pitchFamily="18" charset="0"/>
              </a:rPr>
              <a:t>ngưỡng</a:t>
            </a:r>
            <a:r>
              <a:rPr lang="en-US" sz="160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err="1">
                <a:effectLst/>
                <a:latin typeface="Times New Roman" panose="02020603050405020304" pitchFamily="18" charset="0"/>
                <a:ea typeface="Calibri" panose="020F0502020204030204" pitchFamily="34" charset="0"/>
                <a:cs typeface="Times New Roman" panose="02020603050405020304" pitchFamily="18" charset="0"/>
              </a:rPr>
              <a:t>thresh_iou</a:t>
            </a:r>
            <a:r>
              <a:rPr lang="en-US" sz="160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err="1">
                <a:effectLst/>
                <a:latin typeface="Times New Roman" panose="02020603050405020304" pitchFamily="18" charset="0"/>
                <a:ea typeface="Calibri" panose="020F0502020204030204" pitchFamily="34" charset="0"/>
                <a:cs typeface="Times New Roman" panose="02020603050405020304" pitchFamily="18" charset="0"/>
              </a:rPr>
              <a:t>thì</a:t>
            </a:r>
            <a:r>
              <a:rPr lang="en-US" sz="160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160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err="1">
                <a:effectLst/>
                <a:latin typeface="Times New Roman" panose="02020603050405020304" pitchFamily="18" charset="0"/>
                <a:ea typeface="Calibri" panose="020F0502020204030204" pitchFamily="34" charset="0"/>
                <a:cs typeface="Times New Roman" panose="02020603050405020304" pitchFamily="18" charset="0"/>
              </a:rPr>
              <a:t>bỏ</a:t>
            </a:r>
            <a:r>
              <a:rPr lang="en-US" sz="1600">
                <a:effectLst/>
                <a:latin typeface="Times New Roman" panose="02020603050405020304" pitchFamily="18" charset="0"/>
                <a:ea typeface="Calibri" panose="020F0502020204030204" pitchFamily="34" charset="0"/>
                <a:cs typeface="Times New Roman" panose="02020603050405020304" pitchFamily="18" charset="0"/>
              </a:rPr>
              <a:t> box </a:t>
            </a:r>
            <a:r>
              <a:rPr lang="en-US" sz="160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160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160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err="1">
                <a:effectLst/>
                <a:latin typeface="Times New Roman" panose="02020603050405020304" pitchFamily="18" charset="0"/>
                <a:ea typeface="Calibri" panose="020F0502020204030204" pitchFamily="34" charset="0"/>
                <a:cs typeface="Times New Roman" panose="02020603050405020304" pitchFamily="18" charset="0"/>
              </a:rPr>
              <a:t>khỏi</a:t>
            </a:r>
            <a:r>
              <a:rPr lang="en-US" sz="160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a:effectLst/>
                <a:latin typeface="Times New Roman" panose="02020603050405020304" pitchFamily="18" charset="0"/>
                <a:ea typeface="Calibri" panose="020F0502020204030204" pitchFamily="34" charset="0"/>
                <a:cs typeface="Times New Roman" panose="02020603050405020304" pitchFamily="18" charset="0"/>
              </a:rPr>
              <a:t>P</a:t>
            </a:r>
            <a:endParaRPr lang="en-US" sz="1600">
              <a:effectLst/>
              <a:latin typeface="Times New Roman" panose="02020603050405020304" pitchFamily="18" charset="0"/>
              <a:ea typeface="Calibri" panose="020F0502020204030204" pitchFamily="34" charset="0"/>
              <a:cs typeface="Arial" panose="020B0604020202020204" pitchFamily="34" charset="0"/>
            </a:endParaRPr>
          </a:p>
          <a:p>
            <a:pPr marL="342900" marR="0" lvl="0" indent="-342900">
              <a:lnSpc>
                <a:spcPct val="110000"/>
              </a:lnSpc>
              <a:spcBef>
                <a:spcPts val="600"/>
              </a:spcBef>
              <a:spcAft>
                <a:spcPts val="600"/>
              </a:spcAft>
              <a:buSzPts val="1000"/>
              <a:buFont typeface="Symbol" panose="05050102010706020507" pitchFamily="18" charset="2"/>
              <a:buChar char=""/>
              <a:tabLst>
                <a:tab pos="914400" algn="l"/>
              </a:tabLst>
            </a:pPr>
            <a:r>
              <a:rPr lang="en-US" sz="1600" b="1" err="1">
                <a:effectLst/>
                <a:latin typeface="Times New Roman" panose="02020603050405020304" pitchFamily="18" charset="0"/>
                <a:ea typeface="Calibri" panose="020F0502020204030204" pitchFamily="34" charset="0"/>
                <a:cs typeface="Arial" panose="020B0604020202020204" pitchFamily="34" charset="0"/>
              </a:rPr>
              <a:t>Bước</a:t>
            </a:r>
            <a:r>
              <a:rPr lang="en-US" sz="1600" b="1">
                <a:effectLst/>
                <a:latin typeface="Times New Roman" panose="02020603050405020304" pitchFamily="18" charset="0"/>
                <a:ea typeface="Calibri" panose="020F0502020204030204" pitchFamily="34" charset="0"/>
                <a:cs typeface="Arial" panose="020B0604020202020204" pitchFamily="34" charset="0"/>
              </a:rPr>
              <a:t> 3</a:t>
            </a:r>
            <a:r>
              <a:rPr lang="en-US" sz="160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err="1">
                <a:effectLst/>
                <a:latin typeface="Times New Roman" panose="02020603050405020304" pitchFamily="18" charset="0"/>
                <a:ea typeface="Calibri" panose="020F0502020204030204" pitchFamily="34" charset="0"/>
                <a:cs typeface="Times New Roman" panose="02020603050405020304" pitchFamily="18" charset="0"/>
              </a:rPr>
              <a:t>Lặp</a:t>
            </a:r>
            <a:r>
              <a:rPr lang="en-US" sz="160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err="1">
                <a:effectLst/>
                <a:latin typeface="Times New Roman" panose="02020603050405020304" pitchFamily="18" charset="0"/>
                <a:ea typeface="Calibri" panose="020F0502020204030204" pitchFamily="34" charset="0"/>
                <a:cs typeface="Times New Roman" panose="02020603050405020304" pitchFamily="18" charset="0"/>
              </a:rPr>
              <a:t>lại</a:t>
            </a:r>
            <a:r>
              <a:rPr lang="en-US" sz="160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err="1">
                <a:effectLst/>
                <a:latin typeface="Times New Roman" panose="02020603050405020304" pitchFamily="18" charset="0"/>
                <a:ea typeface="Calibri" panose="020F0502020204030204" pitchFamily="34" charset="0"/>
                <a:cs typeface="Times New Roman" panose="02020603050405020304" pitchFamily="18" charset="0"/>
              </a:rPr>
              <a:t>bước</a:t>
            </a:r>
            <a:r>
              <a:rPr lang="en-US" sz="1600">
                <a:effectLst/>
                <a:latin typeface="Times New Roman" panose="02020603050405020304" pitchFamily="18" charset="0"/>
                <a:ea typeface="Calibri" panose="020F0502020204030204" pitchFamily="34" charset="0"/>
                <a:cs typeface="Times New Roman" panose="02020603050405020304" pitchFamily="18" charset="0"/>
              </a:rPr>
              <a:t> 1 </a:t>
            </a:r>
            <a:r>
              <a:rPr lang="en-US" sz="160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60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err="1">
                <a:effectLst/>
                <a:latin typeface="Times New Roman" panose="02020603050405020304" pitchFamily="18" charset="0"/>
                <a:ea typeface="Calibri" panose="020F0502020204030204" pitchFamily="34" charset="0"/>
                <a:cs typeface="Times New Roman" panose="02020603050405020304" pitchFamily="18" charset="0"/>
              </a:rPr>
              <a:t>đến</a:t>
            </a:r>
            <a:r>
              <a:rPr lang="en-US" sz="160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160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a:effectLst/>
                <a:latin typeface="Times New Roman" panose="02020603050405020304" pitchFamily="18" charset="0"/>
                <a:ea typeface="Calibri" panose="020F0502020204030204" pitchFamily="34" charset="0"/>
                <a:cs typeface="Times New Roman" panose="02020603050405020304" pitchFamily="18" charset="0"/>
              </a:rPr>
              <a:t>P</a:t>
            </a:r>
            <a:r>
              <a:rPr lang="en-US" sz="160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60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err="1">
                <a:effectLst/>
                <a:latin typeface="Times New Roman" panose="02020603050405020304" pitchFamily="18" charset="0"/>
                <a:ea typeface="Calibri" panose="020F0502020204030204" pitchFamily="34" charset="0"/>
                <a:cs typeface="Times New Roman" panose="02020603050405020304" pitchFamily="18" charset="0"/>
              </a:rPr>
              <a:t>còn</a:t>
            </a:r>
            <a:r>
              <a:rPr lang="en-US" sz="1600">
                <a:effectLst/>
                <a:latin typeface="Times New Roman" panose="02020603050405020304" pitchFamily="18" charset="0"/>
                <a:ea typeface="Calibri" panose="020F0502020204030204" pitchFamily="34" charset="0"/>
                <a:cs typeface="Times New Roman" panose="02020603050405020304" pitchFamily="18" charset="0"/>
              </a:rPr>
              <a:t> box </a:t>
            </a:r>
            <a:r>
              <a:rPr lang="en-US" sz="1600" err="1">
                <a:effectLst/>
                <a:latin typeface="Times New Roman" panose="02020603050405020304" pitchFamily="18" charset="0"/>
                <a:ea typeface="Calibri" panose="020F0502020204030204" pitchFamily="34" charset="0"/>
                <a:cs typeface="Times New Roman" panose="02020603050405020304" pitchFamily="18" charset="0"/>
              </a:rPr>
              <a:t>nào</a:t>
            </a:r>
            <a:r>
              <a:rPr lang="en-US" sz="1600">
                <a:effectLst/>
                <a:latin typeface="Times New Roman" panose="02020603050405020304" pitchFamily="18" charset="0"/>
                <a:ea typeface="Calibri" panose="020F0502020204030204" pitchFamily="34" charset="0"/>
                <a:cs typeface="Times New Roman" panose="02020603050405020304" pitchFamily="18" charset="0"/>
              </a:rPr>
              <a:t>.</a:t>
            </a:r>
            <a:endParaRPr lang="en-US" sz="1600">
              <a:effectLst/>
              <a:latin typeface="Times New Roman" panose="02020603050405020304" pitchFamily="18" charset="0"/>
              <a:ea typeface="Calibri" panose="020F0502020204030204" pitchFamily="34" charset="0"/>
              <a:cs typeface="Arial" panose="020B0604020202020204" pitchFamily="34" charset="0"/>
            </a:endParaRPr>
          </a:p>
          <a:p>
            <a:pPr>
              <a:lnSpc>
                <a:spcPct val="110000"/>
              </a:lnSpc>
            </a:pPr>
            <a:endParaRPr lang="en-US" sz="1600"/>
          </a:p>
        </p:txBody>
      </p:sp>
      <p:sp useBgFill="1">
        <p:nvSpPr>
          <p:cNvPr id="14" name="Freeform: Shape 13">
            <a:extLst>
              <a:ext uri="{FF2B5EF4-FFF2-40B4-BE49-F238E27FC236}">
                <a16:creationId xmlns:a16="http://schemas.microsoft.com/office/drawing/2014/main" id="{D7E55FD5-B961-45FE-A940-4A462DE8C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5867335" y="533334"/>
            <a:ext cx="6858000" cy="5791331"/>
          </a:xfrm>
          <a:custGeom>
            <a:avLst/>
            <a:gdLst>
              <a:gd name="connsiteX0" fmla="*/ 6858000 w 6858000"/>
              <a:gd name="connsiteY0" fmla="*/ 14535 h 5791331"/>
              <a:gd name="connsiteX1" fmla="*/ 6858000 w 6858000"/>
              <a:gd name="connsiteY1" fmla="*/ 5791331 h 5791331"/>
              <a:gd name="connsiteX2" fmla="*/ 0 w 6858000"/>
              <a:gd name="connsiteY2" fmla="*/ 5791330 h 5791331"/>
              <a:gd name="connsiteX3" fmla="*/ 0 w 6858000"/>
              <a:gd name="connsiteY3" fmla="*/ 0 h 5791331"/>
              <a:gd name="connsiteX4" fmla="*/ 145832 w 6858000"/>
              <a:gd name="connsiteY4" fmla="*/ 1175 h 5791331"/>
              <a:gd name="connsiteX5" fmla="*/ 2611132 w 6858000"/>
              <a:gd name="connsiteY5" fmla="*/ 48625 h 5791331"/>
              <a:gd name="connsiteX6" fmla="*/ 6643031 w 6858000"/>
              <a:gd name="connsiteY6" fmla="*/ 15010 h 5791331"/>
              <a:gd name="connsiteX0" fmla="*/ 6858000 w 6858000"/>
              <a:gd name="connsiteY0" fmla="*/ 14535 h 5791331"/>
              <a:gd name="connsiteX1" fmla="*/ 6858000 w 6858000"/>
              <a:gd name="connsiteY1" fmla="*/ 5791331 h 5791331"/>
              <a:gd name="connsiteX2" fmla="*/ 0 w 6858000"/>
              <a:gd name="connsiteY2" fmla="*/ 5791330 h 5791331"/>
              <a:gd name="connsiteX3" fmla="*/ 0 w 6858000"/>
              <a:gd name="connsiteY3" fmla="*/ 0 h 5791331"/>
              <a:gd name="connsiteX4" fmla="*/ 145832 w 6858000"/>
              <a:gd name="connsiteY4" fmla="*/ 1175 h 5791331"/>
              <a:gd name="connsiteX5" fmla="*/ 2611132 w 6858000"/>
              <a:gd name="connsiteY5" fmla="*/ 48625 h 5791331"/>
              <a:gd name="connsiteX6" fmla="*/ 6643031 w 6858000"/>
              <a:gd name="connsiteY6" fmla="*/ 15010 h 5791331"/>
              <a:gd name="connsiteX7" fmla="*/ 6858000 w 6858000"/>
              <a:gd name="connsiteY7" fmla="*/ 14535 h 5791331"/>
              <a:gd name="connsiteX0" fmla="*/ 6858000 w 6858000"/>
              <a:gd name="connsiteY0" fmla="*/ 14535 h 5791331"/>
              <a:gd name="connsiteX1" fmla="*/ 6858000 w 6858000"/>
              <a:gd name="connsiteY1" fmla="*/ 5791331 h 5791331"/>
              <a:gd name="connsiteX2" fmla="*/ 0 w 6858000"/>
              <a:gd name="connsiteY2" fmla="*/ 5791330 h 5791331"/>
              <a:gd name="connsiteX3" fmla="*/ 0 w 6858000"/>
              <a:gd name="connsiteY3" fmla="*/ 0 h 5791331"/>
              <a:gd name="connsiteX4" fmla="*/ 145832 w 6858000"/>
              <a:gd name="connsiteY4" fmla="*/ 1175 h 5791331"/>
              <a:gd name="connsiteX5" fmla="*/ 2611132 w 6858000"/>
              <a:gd name="connsiteY5" fmla="*/ 48625 h 5791331"/>
              <a:gd name="connsiteX6" fmla="*/ 6643031 w 6858000"/>
              <a:gd name="connsiteY6" fmla="*/ 15010 h 5791331"/>
              <a:gd name="connsiteX7" fmla="*/ 6858000 w 6858000"/>
              <a:gd name="connsiteY7" fmla="*/ 14535 h 5791331"/>
              <a:gd name="connsiteX0" fmla="*/ 6858000 w 6858000"/>
              <a:gd name="connsiteY0" fmla="*/ 14535 h 5791331"/>
              <a:gd name="connsiteX1" fmla="*/ 6858000 w 6858000"/>
              <a:gd name="connsiteY1" fmla="*/ 5791331 h 5791331"/>
              <a:gd name="connsiteX2" fmla="*/ 0 w 6858000"/>
              <a:gd name="connsiteY2" fmla="*/ 5791330 h 5791331"/>
              <a:gd name="connsiteX3" fmla="*/ 0 w 6858000"/>
              <a:gd name="connsiteY3" fmla="*/ 0 h 5791331"/>
              <a:gd name="connsiteX4" fmla="*/ 145832 w 6858000"/>
              <a:gd name="connsiteY4" fmla="*/ 1175 h 5791331"/>
              <a:gd name="connsiteX5" fmla="*/ 2233764 w 6858000"/>
              <a:gd name="connsiteY5" fmla="*/ 19600 h 5791331"/>
              <a:gd name="connsiteX6" fmla="*/ 6643031 w 6858000"/>
              <a:gd name="connsiteY6" fmla="*/ 15010 h 5791331"/>
              <a:gd name="connsiteX7" fmla="*/ 6858000 w 6858000"/>
              <a:gd name="connsiteY7" fmla="*/ 14535 h 579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5791331">
                <a:moveTo>
                  <a:pt x="6858000" y="14535"/>
                </a:moveTo>
                <a:lnTo>
                  <a:pt x="6858000" y="5791331"/>
                </a:lnTo>
                <a:lnTo>
                  <a:pt x="0" y="5791330"/>
                </a:lnTo>
                <a:lnTo>
                  <a:pt x="0" y="0"/>
                </a:lnTo>
                <a:lnTo>
                  <a:pt x="145832" y="1175"/>
                </a:lnTo>
                <a:lnTo>
                  <a:pt x="2233764" y="19600"/>
                </a:lnTo>
                <a:cubicBezTo>
                  <a:pt x="2933352" y="33230"/>
                  <a:pt x="5032814" y="16325"/>
                  <a:pt x="6643031" y="15010"/>
                </a:cubicBezTo>
                <a:lnTo>
                  <a:pt x="6858000" y="14535"/>
                </a:ln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pic>
        <p:nvPicPr>
          <p:cNvPr id="5" name="Picture 4" descr="A graph with red and green rectangles&#10;&#10;Description automatically generated with medium confidence">
            <a:extLst>
              <a:ext uri="{FF2B5EF4-FFF2-40B4-BE49-F238E27FC236}">
                <a16:creationId xmlns:a16="http://schemas.microsoft.com/office/drawing/2014/main" id="{C5E9101A-188E-1B63-8D9E-62CA94246E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7613222" y="3620976"/>
            <a:ext cx="3366225" cy="2524669"/>
          </a:xfrm>
          <a:custGeom>
            <a:avLst/>
            <a:gdLst/>
            <a:ahLst/>
            <a:cxnLst/>
            <a:rect l="l" t="t" r="r" b="b"/>
            <a:pathLst>
              <a:path w="4295839" h="2524669">
                <a:moveTo>
                  <a:pt x="0" y="0"/>
                </a:moveTo>
                <a:lnTo>
                  <a:pt x="4295839" y="0"/>
                </a:lnTo>
                <a:lnTo>
                  <a:pt x="4295839" y="2524669"/>
                </a:lnTo>
                <a:lnTo>
                  <a:pt x="0" y="2524669"/>
                </a:lnTo>
                <a:close/>
              </a:path>
            </a:pathLst>
          </a:custGeom>
          <a:noFill/>
        </p:spPr>
      </p:pic>
      <p:pic>
        <p:nvPicPr>
          <p:cNvPr id="4" name="Picture 3" descr="A picture containing diagram, line, plan, rectangle&#10;&#10;Description automatically generated">
            <a:extLst>
              <a:ext uri="{FF2B5EF4-FFF2-40B4-BE49-F238E27FC236}">
                <a16:creationId xmlns:a16="http://schemas.microsoft.com/office/drawing/2014/main" id="{A8826F84-72FC-C0BE-C459-67FD05B63F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7613222" y="619200"/>
            <a:ext cx="3366225" cy="2524669"/>
          </a:xfrm>
          <a:custGeom>
            <a:avLst/>
            <a:gdLst/>
            <a:ahLst/>
            <a:cxnLst/>
            <a:rect l="l" t="t" r="r" b="b"/>
            <a:pathLst>
              <a:path w="4295839" h="2524669">
                <a:moveTo>
                  <a:pt x="0" y="0"/>
                </a:moveTo>
                <a:lnTo>
                  <a:pt x="4295839" y="0"/>
                </a:lnTo>
                <a:lnTo>
                  <a:pt x="4295839" y="2524669"/>
                </a:lnTo>
                <a:lnTo>
                  <a:pt x="0" y="2524669"/>
                </a:lnTo>
                <a:close/>
              </a:path>
            </a:pathLst>
          </a:custGeom>
          <a:noFill/>
        </p:spPr>
      </p:pic>
    </p:spTree>
    <p:extLst>
      <p:ext uri="{BB962C8B-B14F-4D97-AF65-F5344CB8AC3E}">
        <p14:creationId xmlns:p14="http://schemas.microsoft.com/office/powerpoint/2010/main" val="3369993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E9D6223-8D87-4038-BE74-D5224B024F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46FBF49-EC0D-4E09-A77B-DB4E8257E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63AA13D0-BF0A-4B8F-9FD6-CAE2DCD93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0"/>
            <a:ext cx="9705717" cy="6858000"/>
          </a:xfrm>
          <a:custGeom>
            <a:avLst/>
            <a:gdLst>
              <a:gd name="connsiteX0" fmla="*/ 0 w 9705717"/>
              <a:gd name="connsiteY0" fmla="*/ 0 h 6858000"/>
              <a:gd name="connsiteX1" fmla="*/ 8892014 w 9705717"/>
              <a:gd name="connsiteY1" fmla="*/ 0 h 6858000"/>
              <a:gd name="connsiteX2" fmla="*/ 8948109 w 9705717"/>
              <a:gd name="connsiteY2" fmla="*/ 119185 h 6858000"/>
              <a:gd name="connsiteX3" fmla="*/ 9361712 w 9705717"/>
              <a:gd name="connsiteY3" fmla="*/ 1009060 h 6858000"/>
              <a:gd name="connsiteX4" fmla="*/ 9569814 w 9705717"/>
              <a:gd name="connsiteY4" fmla="*/ 4722415 h 6858000"/>
              <a:gd name="connsiteX5" fmla="*/ 8937785 w 9705717"/>
              <a:gd name="connsiteY5" fmla="*/ 6619105 h 6858000"/>
              <a:gd name="connsiteX6" fmla="*/ 8749280 w 9705717"/>
              <a:gd name="connsiteY6" fmla="*/ 6858000 h 6858000"/>
              <a:gd name="connsiteX7" fmla="*/ 0 w 9705717"/>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05717" h="6858000">
                <a:moveTo>
                  <a:pt x="0" y="0"/>
                </a:moveTo>
                <a:lnTo>
                  <a:pt x="8892014" y="0"/>
                </a:lnTo>
                <a:lnTo>
                  <a:pt x="8948109" y="119185"/>
                </a:lnTo>
                <a:cubicBezTo>
                  <a:pt x="9080774" y="406683"/>
                  <a:pt x="9216041" y="706568"/>
                  <a:pt x="9361712" y="1009060"/>
                </a:cubicBezTo>
                <a:cubicBezTo>
                  <a:pt x="9986018" y="2093861"/>
                  <a:pt x="9569814" y="4346908"/>
                  <a:pt x="9569814" y="4722415"/>
                </a:cubicBezTo>
                <a:cubicBezTo>
                  <a:pt x="9569814" y="5635108"/>
                  <a:pt x="9260912" y="6189243"/>
                  <a:pt x="8937785" y="6619105"/>
                </a:cubicBezTo>
                <a:lnTo>
                  <a:pt x="8749280" y="6858000"/>
                </a:lnTo>
                <a:lnTo>
                  <a:pt x="0" y="6858000"/>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560D91B3-0CB6-4BA9-F706-F5E6612CD381}"/>
              </a:ext>
            </a:extLst>
          </p:cNvPr>
          <p:cNvSpPr>
            <a:spLocks noGrp="1"/>
          </p:cNvSpPr>
          <p:nvPr>
            <p:ph type="title"/>
          </p:nvPr>
        </p:nvSpPr>
        <p:spPr>
          <a:xfrm>
            <a:off x="720000" y="619200"/>
            <a:ext cx="6911974" cy="1477328"/>
          </a:xfrm>
        </p:spPr>
        <p:txBody>
          <a:bodyPr wrap="square" anchor="ctr">
            <a:normAutofit/>
          </a:bodyPr>
          <a:lstStyle/>
          <a:p>
            <a:r>
              <a:rPr lang="en-US" kern="0">
                <a:effectLst/>
                <a:latin typeface="Times New Roman" panose="02020603050405020304" pitchFamily="18" charset="0"/>
                <a:ea typeface="Calibri" panose="020F0502020204030204" pitchFamily="34" charset="0"/>
              </a:rPr>
              <a:t>Phân đoạn các kí tự có trong biển số xe</a:t>
            </a:r>
            <a:endParaRPr lang="en-US" dirty="0"/>
          </a:p>
        </p:txBody>
      </p:sp>
      <p:sp>
        <p:nvSpPr>
          <p:cNvPr id="17" name="Freeform 10">
            <a:extLst>
              <a:ext uri="{FF2B5EF4-FFF2-40B4-BE49-F238E27FC236}">
                <a16:creationId xmlns:a16="http://schemas.microsoft.com/office/drawing/2014/main" id="{15BE2CF8-7196-4BC3-B312-B0EE486D9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5824556">
            <a:off x="8226571" y="2916066"/>
            <a:ext cx="3518890" cy="3293724"/>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7" name="Content Placeholder 6" descr="A picture containing font, text, white, graphics&#10;&#10;Description automatically generated">
            <a:extLst>
              <a:ext uri="{FF2B5EF4-FFF2-40B4-BE49-F238E27FC236}">
                <a16:creationId xmlns:a16="http://schemas.microsoft.com/office/drawing/2014/main" id="{D240161D-EFC3-64E9-5416-CCB1E69BDE30}"/>
              </a:ext>
            </a:extLst>
          </p:cNvPr>
          <p:cNvPicPr>
            <a:picLocks noGrp="1" noChangeAspect="1"/>
          </p:cNvPicPr>
          <p:nvPr>
            <p:ph idx="1"/>
          </p:nvPr>
        </p:nvPicPr>
        <p:blipFill>
          <a:blip r:embed="rId2"/>
          <a:stretch>
            <a:fillRect/>
          </a:stretch>
        </p:blipFill>
        <p:spPr>
          <a:xfrm>
            <a:off x="2009472" y="3716277"/>
            <a:ext cx="4334480" cy="866896"/>
          </a:xfrm>
          <a:prstGeom prst="rect">
            <a:avLst/>
          </a:prstGeom>
        </p:spPr>
      </p:pic>
    </p:spTree>
    <p:extLst>
      <p:ext uri="{BB962C8B-B14F-4D97-AF65-F5344CB8AC3E}">
        <p14:creationId xmlns:p14="http://schemas.microsoft.com/office/powerpoint/2010/main" val="24115617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0">
            <a:extLst>
              <a:ext uri="{FF2B5EF4-FFF2-40B4-BE49-F238E27FC236}">
                <a16:creationId xmlns:a16="http://schemas.microsoft.com/office/drawing/2014/main" id="{AC5689C5-C365-4756-8748-420A638FDB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2">
            <a:extLst>
              <a:ext uri="{FF2B5EF4-FFF2-40B4-BE49-F238E27FC236}">
                <a16:creationId xmlns:a16="http://schemas.microsoft.com/office/drawing/2014/main" id="{D069FC84-C6C5-489C-A3A5-2AF7A7FA3F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627980-BC35-1ACD-5F25-EF632EE8A817}"/>
              </a:ext>
            </a:extLst>
          </p:cNvPr>
          <p:cNvSpPr>
            <a:spLocks noGrp="1"/>
          </p:cNvSpPr>
          <p:nvPr>
            <p:ph type="title"/>
          </p:nvPr>
        </p:nvSpPr>
        <p:spPr>
          <a:xfrm>
            <a:off x="720000" y="619199"/>
            <a:ext cx="8831988" cy="576000"/>
          </a:xfrm>
        </p:spPr>
        <p:txBody>
          <a:bodyPr vert="horz" wrap="square" lIns="0" tIns="0" rIns="0" bIns="0" rtlCol="0" anchor="t" anchorCtr="0">
            <a:normAutofit/>
          </a:bodyPr>
          <a:lstStyle/>
          <a:p>
            <a:pPr>
              <a:lnSpc>
                <a:spcPct val="90000"/>
              </a:lnSpc>
            </a:pPr>
            <a:r>
              <a:rPr lang="en-US" sz="2000" b="0" spc="-100">
                <a:effectLst/>
              </a:rPr>
              <a:t>. Nhận diện các kí tự đó rồi đưa về mã ASCII </a:t>
            </a:r>
            <a:br>
              <a:rPr lang="en-US" sz="2000" b="1" spc="-100">
                <a:effectLst/>
              </a:rPr>
            </a:br>
            <a:endParaRPr lang="en-US" sz="2000" spc="-100"/>
          </a:p>
        </p:txBody>
      </p:sp>
      <p:sp useBgFill="1">
        <p:nvSpPr>
          <p:cNvPr id="15" name="Freeform: Shape 14">
            <a:extLst>
              <a:ext uri="{FF2B5EF4-FFF2-40B4-BE49-F238E27FC236}">
                <a16:creationId xmlns:a16="http://schemas.microsoft.com/office/drawing/2014/main" id="{4172FA92-6FD3-495F-95A0-4FD85861D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 y="2427176"/>
            <a:ext cx="12191501" cy="4430825"/>
          </a:xfrm>
          <a:custGeom>
            <a:avLst/>
            <a:gdLst>
              <a:gd name="connsiteX0" fmla="*/ 9255953 w 12191501"/>
              <a:gd name="connsiteY0" fmla="*/ 0 h 4430825"/>
              <a:gd name="connsiteX1" fmla="*/ 10762189 w 12191501"/>
              <a:gd name="connsiteY1" fmla="*/ 67992 h 4430825"/>
              <a:gd name="connsiteX2" fmla="*/ 11364025 w 12191501"/>
              <a:gd name="connsiteY2" fmla="*/ 57486 h 4430825"/>
              <a:gd name="connsiteX3" fmla="*/ 12096632 w 12191501"/>
              <a:gd name="connsiteY3" fmla="*/ 44699 h 4430825"/>
              <a:gd name="connsiteX4" fmla="*/ 12191501 w 12191501"/>
              <a:gd name="connsiteY4" fmla="*/ 43042 h 4430825"/>
              <a:gd name="connsiteX5" fmla="*/ 12191501 w 12191501"/>
              <a:gd name="connsiteY5" fmla="*/ 4430825 h 4430825"/>
              <a:gd name="connsiteX6" fmla="*/ 0 w 12191501"/>
              <a:gd name="connsiteY6" fmla="*/ 4430825 h 4430825"/>
              <a:gd name="connsiteX7" fmla="*/ 10182 w 12191501"/>
              <a:gd name="connsiteY7" fmla="*/ 95053 h 4430825"/>
              <a:gd name="connsiteX8" fmla="*/ 70972 w 12191501"/>
              <a:gd name="connsiteY8" fmla="*/ 97164 h 4430825"/>
              <a:gd name="connsiteX9" fmla="*/ 1281624 w 12191501"/>
              <a:gd name="connsiteY9" fmla="*/ 139193 h 4430825"/>
              <a:gd name="connsiteX10" fmla="*/ 2485297 w 12191501"/>
              <a:gd name="connsiteY10" fmla="*/ 118183 h 4430825"/>
              <a:gd name="connsiteX11" fmla="*/ 3237591 w 12191501"/>
              <a:gd name="connsiteY11" fmla="*/ 105051 h 4430825"/>
              <a:gd name="connsiteX12" fmla="*/ 3989887 w 12191501"/>
              <a:gd name="connsiteY12" fmla="*/ 91920 h 4430825"/>
              <a:gd name="connsiteX13" fmla="*/ 9255953 w 12191501"/>
              <a:gd name="connsiteY13" fmla="*/ 0 h 443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1501" h="4430825">
                <a:moveTo>
                  <a:pt x="9255953" y="0"/>
                </a:moveTo>
                <a:cubicBezTo>
                  <a:pt x="10762189" y="67992"/>
                  <a:pt x="10762189" y="67992"/>
                  <a:pt x="10762189" y="67992"/>
                </a:cubicBezTo>
                <a:cubicBezTo>
                  <a:pt x="11364025" y="57486"/>
                  <a:pt x="11364025" y="57486"/>
                  <a:pt x="11364025" y="57486"/>
                </a:cubicBezTo>
                <a:cubicBezTo>
                  <a:pt x="11589714" y="53547"/>
                  <a:pt x="11836561" y="49238"/>
                  <a:pt x="12096632" y="44699"/>
                </a:cubicBezTo>
                <a:lnTo>
                  <a:pt x="12191501" y="43042"/>
                </a:lnTo>
                <a:lnTo>
                  <a:pt x="12191501" y="4430825"/>
                </a:lnTo>
                <a:lnTo>
                  <a:pt x="0" y="4430825"/>
                </a:lnTo>
                <a:lnTo>
                  <a:pt x="10182" y="95053"/>
                </a:lnTo>
                <a:lnTo>
                  <a:pt x="70972" y="97164"/>
                </a:lnTo>
                <a:cubicBezTo>
                  <a:pt x="1281624" y="139193"/>
                  <a:pt x="1281624" y="139193"/>
                  <a:pt x="1281624" y="139193"/>
                </a:cubicBezTo>
                <a:cubicBezTo>
                  <a:pt x="2485297" y="118183"/>
                  <a:pt x="2485297" y="118183"/>
                  <a:pt x="2485297" y="118183"/>
                </a:cubicBezTo>
                <a:cubicBezTo>
                  <a:pt x="2786215" y="112930"/>
                  <a:pt x="2936672" y="110304"/>
                  <a:pt x="3237591" y="105051"/>
                </a:cubicBezTo>
                <a:cubicBezTo>
                  <a:pt x="3538508" y="99800"/>
                  <a:pt x="3839426" y="94546"/>
                  <a:pt x="3989887" y="91920"/>
                </a:cubicBezTo>
                <a:cubicBezTo>
                  <a:pt x="9255953" y="0"/>
                  <a:pt x="9255953" y="0"/>
                  <a:pt x="9255953" y="0"/>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pic>
        <p:nvPicPr>
          <p:cNvPr id="4" name="Content Placeholder 3" descr="A picture containing text, font, white, graphics&#10;&#10;Description automatically generated">
            <a:extLst>
              <a:ext uri="{FF2B5EF4-FFF2-40B4-BE49-F238E27FC236}">
                <a16:creationId xmlns:a16="http://schemas.microsoft.com/office/drawing/2014/main" id="{47B5EA11-007A-2791-00F4-FFF19499BF8B}"/>
              </a:ext>
            </a:extLst>
          </p:cNvPr>
          <p:cNvPicPr>
            <a:picLocks noGrp="1" noChangeAspect="1"/>
          </p:cNvPicPr>
          <p:nvPr>
            <p:ph idx="1"/>
          </p:nvPr>
        </p:nvPicPr>
        <p:blipFill>
          <a:blip r:embed="rId2"/>
          <a:stretch>
            <a:fillRect/>
          </a:stretch>
        </p:blipFill>
        <p:spPr>
          <a:xfrm>
            <a:off x="1333841" y="3249613"/>
            <a:ext cx="9500643" cy="2888387"/>
          </a:xfrm>
          <a:custGeom>
            <a:avLst/>
            <a:gdLst/>
            <a:ahLst/>
            <a:cxnLst/>
            <a:rect l="l" t="t" r="r" b="b"/>
            <a:pathLst>
              <a:path w="10728325" h="3501162">
                <a:moveTo>
                  <a:pt x="0" y="0"/>
                </a:moveTo>
                <a:lnTo>
                  <a:pt x="10728325" y="0"/>
                </a:lnTo>
                <a:lnTo>
                  <a:pt x="10728325" y="3501162"/>
                </a:lnTo>
                <a:lnTo>
                  <a:pt x="0" y="3501162"/>
                </a:lnTo>
                <a:close/>
              </a:path>
            </a:pathLst>
          </a:custGeom>
        </p:spPr>
      </p:pic>
    </p:spTree>
    <p:extLst>
      <p:ext uri="{BB962C8B-B14F-4D97-AF65-F5344CB8AC3E}">
        <p14:creationId xmlns:p14="http://schemas.microsoft.com/office/powerpoint/2010/main" val="14592208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B7EFF05-A8DA-4B3E-9C21-7A04283D4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D690F001-2D75-4EFE-805F-3E6954B75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C6F7DA8-FD92-4ACF-9932-BF007E32A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4F76F7D6-E5D2-44FA-B1FA-A1A61DF18E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0554709" cy="6858000"/>
          </a:xfrm>
          <a:custGeom>
            <a:avLst/>
            <a:gdLst>
              <a:gd name="connsiteX0" fmla="*/ 678080 w 10554709"/>
              <a:gd name="connsiteY0" fmla="*/ 0 h 6858000"/>
              <a:gd name="connsiteX1" fmla="*/ 8939948 w 10554709"/>
              <a:gd name="connsiteY1" fmla="*/ 0 h 6858000"/>
              <a:gd name="connsiteX2" fmla="*/ 9088366 w 10554709"/>
              <a:gd name="connsiteY2" fmla="*/ 139640 h 6858000"/>
              <a:gd name="connsiteX3" fmla="*/ 10554709 w 10554709"/>
              <a:gd name="connsiteY3" fmla="*/ 3680162 h 6858000"/>
              <a:gd name="connsiteX4" fmla="*/ 9852869 w 10554709"/>
              <a:gd name="connsiteY4" fmla="*/ 6618597 h 6858000"/>
              <a:gd name="connsiteX5" fmla="*/ 9732509 w 10554709"/>
              <a:gd name="connsiteY5" fmla="*/ 6858000 h 6858000"/>
              <a:gd name="connsiteX6" fmla="*/ 0 w 10554709"/>
              <a:gd name="connsiteY6" fmla="*/ 6858000 h 6858000"/>
              <a:gd name="connsiteX7" fmla="*/ 0 w 10554709"/>
              <a:gd name="connsiteY7" fmla="*/ 893015 h 6858000"/>
              <a:gd name="connsiteX8" fmla="*/ 32877 w 10554709"/>
              <a:gd name="connsiteY8" fmla="*/ 837948 h 6858000"/>
              <a:gd name="connsiteX9" fmla="*/ 408715 w 10554709"/>
              <a:gd name="connsiteY9" fmla="*/ 30770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54709" h="6858000">
                <a:moveTo>
                  <a:pt x="678080" y="0"/>
                </a:moveTo>
                <a:lnTo>
                  <a:pt x="8939948" y="0"/>
                </a:lnTo>
                <a:lnTo>
                  <a:pt x="9088366" y="139640"/>
                </a:lnTo>
                <a:cubicBezTo>
                  <a:pt x="10103527" y="1150771"/>
                  <a:pt x="10554709" y="2302771"/>
                  <a:pt x="10554709" y="3680162"/>
                </a:cubicBezTo>
                <a:cubicBezTo>
                  <a:pt x="10554709" y="4782075"/>
                  <a:pt x="10354183" y="5717032"/>
                  <a:pt x="9852869" y="6618597"/>
                </a:cubicBezTo>
                <a:lnTo>
                  <a:pt x="9732509" y="6858000"/>
                </a:lnTo>
                <a:lnTo>
                  <a:pt x="0" y="6858000"/>
                </a:lnTo>
                <a:lnTo>
                  <a:pt x="0" y="893015"/>
                </a:lnTo>
                <a:lnTo>
                  <a:pt x="32877" y="837948"/>
                </a:lnTo>
                <a:cubicBezTo>
                  <a:pt x="149932" y="650048"/>
                  <a:pt x="274183" y="474695"/>
                  <a:pt x="408715" y="307706"/>
                </a:cubicBezTo>
                <a:close/>
              </a:path>
            </a:pathLst>
          </a:custGeom>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7DD5BC24-FA99-2373-CB03-BB3EFE1F7060}"/>
              </a:ext>
            </a:extLst>
          </p:cNvPr>
          <p:cNvSpPr>
            <a:spLocks noGrp="1"/>
          </p:cNvSpPr>
          <p:nvPr>
            <p:ph type="title"/>
          </p:nvPr>
        </p:nvSpPr>
        <p:spPr>
          <a:xfrm>
            <a:off x="720000" y="720000"/>
            <a:ext cx="6911974" cy="2803071"/>
          </a:xfrm>
        </p:spPr>
        <p:txBody>
          <a:bodyPr vert="horz" wrap="square" lIns="0" tIns="0" rIns="0" bIns="0" rtlCol="0" anchor="b" anchorCtr="0">
            <a:normAutofit/>
          </a:bodyPr>
          <a:lstStyle/>
          <a:p>
            <a:pPr algn="ctr"/>
            <a:r>
              <a:rPr lang="en-US" sz="5600" b="0" spc="-100" dirty="0" err="1">
                <a:effectLst/>
              </a:rPr>
              <a:t>Kết</a:t>
            </a:r>
            <a:r>
              <a:rPr lang="en-US" sz="5600" b="0" spc="-100" dirty="0">
                <a:effectLst/>
              </a:rPr>
              <a:t> </a:t>
            </a:r>
            <a:r>
              <a:rPr lang="en-US" sz="5600" b="0" spc="-100" dirty="0" err="1">
                <a:effectLst/>
              </a:rPr>
              <a:t>quả</a:t>
            </a:r>
            <a:r>
              <a:rPr lang="en-US" sz="5600" b="0" spc="-100" dirty="0">
                <a:effectLst/>
              </a:rPr>
              <a:t> </a:t>
            </a:r>
            <a:r>
              <a:rPr lang="en-US" sz="5600" b="0" spc="-100" dirty="0" err="1">
                <a:effectLst/>
              </a:rPr>
              <a:t>thực</a:t>
            </a:r>
            <a:r>
              <a:rPr lang="en-US" sz="5600" b="0" spc="-100" dirty="0">
                <a:effectLst/>
              </a:rPr>
              <a:t> </a:t>
            </a:r>
            <a:r>
              <a:rPr lang="en-US" sz="5600" b="0" spc="-100" dirty="0" err="1">
                <a:effectLst/>
              </a:rPr>
              <a:t>nghiệm</a:t>
            </a:r>
            <a:endParaRPr lang="en-US" sz="5600" spc="-100" dirty="0"/>
          </a:p>
        </p:txBody>
      </p:sp>
      <p:sp>
        <p:nvSpPr>
          <p:cNvPr id="18" name="Freeform 10">
            <a:extLst>
              <a:ext uri="{FF2B5EF4-FFF2-40B4-BE49-F238E27FC236}">
                <a16:creationId xmlns:a16="http://schemas.microsoft.com/office/drawing/2014/main" id="{671E2FB4-7344-4400-973C-C4E1D46C1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4500000">
            <a:off x="9006897" y="392628"/>
            <a:ext cx="3095625" cy="2897543"/>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49269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ED9E2D9-EE69-4775-8CE5-9EAC35AD2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0">
            <a:extLst>
              <a:ext uri="{FF2B5EF4-FFF2-40B4-BE49-F238E27FC236}">
                <a16:creationId xmlns:a16="http://schemas.microsoft.com/office/drawing/2014/main" id="{3D75B673-1FA7-415E-8B2E-7A0550C8BD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900C79-1D7D-1A54-0EF5-75AEDAB689FD}"/>
              </a:ext>
            </a:extLst>
          </p:cNvPr>
          <p:cNvSpPr>
            <a:spLocks noGrp="1"/>
          </p:cNvSpPr>
          <p:nvPr>
            <p:ph type="title"/>
          </p:nvPr>
        </p:nvSpPr>
        <p:spPr>
          <a:xfrm>
            <a:off x="6480000" y="619200"/>
            <a:ext cx="4991961" cy="1477328"/>
          </a:xfrm>
        </p:spPr>
        <p:txBody>
          <a:bodyPr wrap="square" anchor="ctr">
            <a:normAutofit/>
          </a:bodyPr>
          <a:lstStyle/>
          <a:p>
            <a:r>
              <a:rPr lang="en-US" b="0" kern="0">
                <a:effectLst/>
                <a:latin typeface="Times New Roman" panose="02020603050405020304" pitchFamily="18" charset="0"/>
                <a:ea typeface="MS Gothic" panose="020B0609070205080204" pitchFamily="49" charset="-128"/>
                <a:cs typeface="Times New Roman" panose="02020603050405020304" pitchFamily="18" charset="0"/>
              </a:rPr>
              <a:t>Giới thiệu tổng quan về đề tài</a:t>
            </a:r>
            <a:br>
              <a:rPr lang="en-US" b="1" kern="0">
                <a:effectLst/>
                <a:latin typeface="Calibri Light" panose="020F0302020204030204" pitchFamily="34" charset="0"/>
                <a:ea typeface="MS Gothic" panose="020B0609070205080204" pitchFamily="49" charset="-128"/>
                <a:cs typeface="Times New Roman" panose="02020603050405020304" pitchFamily="18" charset="0"/>
              </a:rPr>
            </a:br>
            <a:endParaRPr lang="en-US" dirty="0"/>
          </a:p>
        </p:txBody>
      </p:sp>
      <p:pic>
        <p:nvPicPr>
          <p:cNvPr id="5" name="Picture 4" descr="Abstract background of data">
            <a:extLst>
              <a:ext uri="{FF2B5EF4-FFF2-40B4-BE49-F238E27FC236}">
                <a16:creationId xmlns:a16="http://schemas.microsoft.com/office/drawing/2014/main" id="{33BF9E39-0EC0-AAE1-FA4D-35FA04A35752}"/>
              </a:ext>
            </a:extLst>
          </p:cNvPr>
          <p:cNvPicPr>
            <a:picLocks noChangeAspect="1"/>
          </p:cNvPicPr>
          <p:nvPr/>
        </p:nvPicPr>
        <p:blipFill rotWithShape="1">
          <a:blip r:embed="rId2"/>
          <a:srcRect l="21579" r="29998"/>
          <a:stretch/>
        </p:blipFill>
        <p:spPr>
          <a:xfrm>
            <a:off x="20" y="10"/>
            <a:ext cx="5903704" cy="6857990"/>
          </a:xfrm>
          <a:custGeom>
            <a:avLst/>
            <a:gdLst/>
            <a:ahLst/>
            <a:cxnLst/>
            <a:rect l="l" t="t" r="r" b="b"/>
            <a:pathLst>
              <a:path w="5903724" h="6858000">
                <a:moveTo>
                  <a:pt x="0" y="0"/>
                </a:moveTo>
                <a:lnTo>
                  <a:pt x="5886178" y="0"/>
                </a:lnTo>
                <a:lnTo>
                  <a:pt x="5890522" y="42009"/>
                </a:lnTo>
                <a:cubicBezTo>
                  <a:pt x="5948302" y="788432"/>
                  <a:pt x="5795211" y="5194623"/>
                  <a:pt x="5836720" y="6279216"/>
                </a:cubicBezTo>
                <a:cubicBezTo>
                  <a:pt x="5842686" y="6384211"/>
                  <a:pt x="5845802" y="6526851"/>
                  <a:pt x="5846540" y="6699667"/>
                </a:cubicBezTo>
                <a:lnTo>
                  <a:pt x="5846508" y="6858000"/>
                </a:lnTo>
                <a:lnTo>
                  <a:pt x="0" y="6858000"/>
                </a:lnTo>
                <a:close/>
              </a:path>
            </a:pathLst>
          </a:custGeom>
        </p:spPr>
      </p:pic>
      <p:sp>
        <p:nvSpPr>
          <p:cNvPr id="3" name="Content Placeholder 2">
            <a:extLst>
              <a:ext uri="{FF2B5EF4-FFF2-40B4-BE49-F238E27FC236}">
                <a16:creationId xmlns:a16="http://schemas.microsoft.com/office/drawing/2014/main" id="{ACFD8089-0051-AED1-5A29-9C5C7D639BA8}"/>
              </a:ext>
            </a:extLst>
          </p:cNvPr>
          <p:cNvSpPr>
            <a:spLocks noGrp="1"/>
          </p:cNvSpPr>
          <p:nvPr>
            <p:ph idx="1"/>
          </p:nvPr>
        </p:nvSpPr>
        <p:spPr>
          <a:xfrm>
            <a:off x="6480000" y="2541600"/>
            <a:ext cx="4991962" cy="3216273"/>
          </a:xfrm>
        </p:spPr>
        <p:txBody>
          <a:bodyPr>
            <a:normAutofit/>
          </a:bodyPr>
          <a:lstStyle/>
          <a:p>
            <a:pPr>
              <a:lnSpc>
                <a:spcPct val="110000"/>
              </a:lnSpc>
            </a:pP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Cùng với sự tiến bộ của phát triển khoa học kỹ thuật hiện nay, nhu cầu đi lại của con người ngày càng tăng, lưu lượng giao thông ngày càng lớn. Với số lượng phương tiện giao thông ngày càng lớn và còn không ngừng tăng thì việc quản lí các phương tiện giao thông gặp rất nhiều khó khăn và chính vì thế mà ta cần một hệ thống tự động. Một trong những hệ thống tự động là hệ thống nhận dạng biển số xe tự động. Đây chính là một hệ thống có khả năng “ đọc” và “hiểu” các biển số xe một cách tự động mà không đến sự can thiệp của con người. Mục đích của đề tài này chính là tìm hiểu và xây dựng được 1 hệ thống nhận diển biển số xe tự động có triển khai và sử dụng Deep Learning</a:t>
            </a:r>
            <a:endParaRPr lang="en-US" sz="14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10000"/>
              </a:lnSpc>
            </a:pPr>
            <a:endParaRPr lang="en-US" sz="1400" dirty="0"/>
          </a:p>
        </p:txBody>
      </p:sp>
    </p:spTree>
    <p:extLst>
      <p:ext uri="{BB962C8B-B14F-4D97-AF65-F5344CB8AC3E}">
        <p14:creationId xmlns:p14="http://schemas.microsoft.com/office/powerpoint/2010/main" val="29618433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FB0E95-9CAE-4968-A118-2B9F7C8BBB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0BBC371-361C-45F7-9235-C3252E336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D5B5D5-D2FC-316B-BA54-19D837E8D684}"/>
              </a:ext>
            </a:extLst>
          </p:cNvPr>
          <p:cNvSpPr>
            <a:spLocks noGrp="1"/>
          </p:cNvSpPr>
          <p:nvPr>
            <p:ph type="title"/>
          </p:nvPr>
        </p:nvSpPr>
        <p:spPr>
          <a:xfrm>
            <a:off x="720000" y="619200"/>
            <a:ext cx="10728322" cy="681586"/>
          </a:xfrm>
        </p:spPr>
        <p:txBody>
          <a:bodyPr wrap="square">
            <a:normAutofit/>
          </a:bodyPr>
          <a:lstStyle/>
          <a:p>
            <a:pPr>
              <a:lnSpc>
                <a:spcPct val="90000"/>
              </a:lnSpc>
            </a:pPr>
            <a:r>
              <a:rPr lang="en-US" sz="2200">
                <a:effectLst/>
                <a:latin typeface="Times New Roman" panose="02020603050405020304" pitchFamily="18" charset="0"/>
                <a:ea typeface="Calibri" panose="020F0502020204030204" pitchFamily="34" charset="0"/>
                <a:cs typeface="Times New Roman" panose="02020603050405020304" pitchFamily="18" charset="0"/>
              </a:rPr>
              <a:t>Thiết bị thử nghiêm:</a:t>
            </a:r>
            <a:br>
              <a:rPr lang="en-US" sz="2200">
                <a:effectLst/>
                <a:latin typeface="Times New Roman" panose="02020603050405020304" pitchFamily="18" charset="0"/>
                <a:ea typeface="Calibri" panose="020F0502020204030204" pitchFamily="34" charset="0"/>
                <a:cs typeface="Arial" panose="020B0604020202020204" pitchFamily="34" charset="0"/>
              </a:rPr>
            </a:br>
            <a:endParaRPr lang="en-US" sz="2200"/>
          </a:p>
        </p:txBody>
      </p:sp>
      <p:sp useBgFill="1">
        <p:nvSpPr>
          <p:cNvPr id="13" name="Freeform: Shape 12">
            <a:extLst>
              <a:ext uri="{FF2B5EF4-FFF2-40B4-BE49-F238E27FC236}">
                <a16:creationId xmlns:a16="http://schemas.microsoft.com/office/drawing/2014/main" id="{4172FA92-6FD3-495F-95A0-4FD85861D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 y="1734458"/>
            <a:ext cx="12191501" cy="5123544"/>
          </a:xfrm>
          <a:custGeom>
            <a:avLst/>
            <a:gdLst>
              <a:gd name="connsiteX0" fmla="*/ 9255953 w 12191501"/>
              <a:gd name="connsiteY0" fmla="*/ 0 h 4430825"/>
              <a:gd name="connsiteX1" fmla="*/ 10762189 w 12191501"/>
              <a:gd name="connsiteY1" fmla="*/ 67992 h 4430825"/>
              <a:gd name="connsiteX2" fmla="*/ 11364025 w 12191501"/>
              <a:gd name="connsiteY2" fmla="*/ 57486 h 4430825"/>
              <a:gd name="connsiteX3" fmla="*/ 12096632 w 12191501"/>
              <a:gd name="connsiteY3" fmla="*/ 44699 h 4430825"/>
              <a:gd name="connsiteX4" fmla="*/ 12191501 w 12191501"/>
              <a:gd name="connsiteY4" fmla="*/ 43042 h 4430825"/>
              <a:gd name="connsiteX5" fmla="*/ 12191501 w 12191501"/>
              <a:gd name="connsiteY5" fmla="*/ 4430825 h 4430825"/>
              <a:gd name="connsiteX6" fmla="*/ 0 w 12191501"/>
              <a:gd name="connsiteY6" fmla="*/ 4430825 h 4430825"/>
              <a:gd name="connsiteX7" fmla="*/ 10182 w 12191501"/>
              <a:gd name="connsiteY7" fmla="*/ 95053 h 4430825"/>
              <a:gd name="connsiteX8" fmla="*/ 70972 w 12191501"/>
              <a:gd name="connsiteY8" fmla="*/ 97164 h 4430825"/>
              <a:gd name="connsiteX9" fmla="*/ 1281624 w 12191501"/>
              <a:gd name="connsiteY9" fmla="*/ 139193 h 4430825"/>
              <a:gd name="connsiteX10" fmla="*/ 2485297 w 12191501"/>
              <a:gd name="connsiteY10" fmla="*/ 118183 h 4430825"/>
              <a:gd name="connsiteX11" fmla="*/ 3237591 w 12191501"/>
              <a:gd name="connsiteY11" fmla="*/ 105051 h 4430825"/>
              <a:gd name="connsiteX12" fmla="*/ 3989887 w 12191501"/>
              <a:gd name="connsiteY12" fmla="*/ 91920 h 4430825"/>
              <a:gd name="connsiteX13" fmla="*/ 9255953 w 12191501"/>
              <a:gd name="connsiteY13" fmla="*/ 0 h 443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1501" h="4430825">
                <a:moveTo>
                  <a:pt x="9255953" y="0"/>
                </a:moveTo>
                <a:cubicBezTo>
                  <a:pt x="10762189" y="67992"/>
                  <a:pt x="10762189" y="67992"/>
                  <a:pt x="10762189" y="67992"/>
                </a:cubicBezTo>
                <a:cubicBezTo>
                  <a:pt x="11364025" y="57486"/>
                  <a:pt x="11364025" y="57486"/>
                  <a:pt x="11364025" y="57486"/>
                </a:cubicBezTo>
                <a:cubicBezTo>
                  <a:pt x="11589714" y="53547"/>
                  <a:pt x="11836561" y="49238"/>
                  <a:pt x="12096632" y="44699"/>
                </a:cubicBezTo>
                <a:lnTo>
                  <a:pt x="12191501" y="43042"/>
                </a:lnTo>
                <a:lnTo>
                  <a:pt x="12191501" y="4430825"/>
                </a:lnTo>
                <a:lnTo>
                  <a:pt x="0" y="4430825"/>
                </a:lnTo>
                <a:lnTo>
                  <a:pt x="10182" y="95053"/>
                </a:lnTo>
                <a:lnTo>
                  <a:pt x="70972" y="97164"/>
                </a:lnTo>
                <a:cubicBezTo>
                  <a:pt x="1281624" y="139193"/>
                  <a:pt x="1281624" y="139193"/>
                  <a:pt x="1281624" y="139193"/>
                </a:cubicBezTo>
                <a:cubicBezTo>
                  <a:pt x="2485297" y="118183"/>
                  <a:pt x="2485297" y="118183"/>
                  <a:pt x="2485297" y="118183"/>
                </a:cubicBezTo>
                <a:cubicBezTo>
                  <a:pt x="2786215" y="112930"/>
                  <a:pt x="2936672" y="110304"/>
                  <a:pt x="3237591" y="105051"/>
                </a:cubicBezTo>
                <a:cubicBezTo>
                  <a:pt x="3538508" y="99800"/>
                  <a:pt x="3839426" y="94546"/>
                  <a:pt x="3989887" y="91920"/>
                </a:cubicBezTo>
                <a:cubicBezTo>
                  <a:pt x="9255953" y="0"/>
                  <a:pt x="9255953" y="0"/>
                  <a:pt x="9255953" y="0"/>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graphicFrame>
        <p:nvGraphicFramePr>
          <p:cNvPr id="6" name="Content Placeholder 2">
            <a:extLst>
              <a:ext uri="{FF2B5EF4-FFF2-40B4-BE49-F238E27FC236}">
                <a16:creationId xmlns:a16="http://schemas.microsoft.com/office/drawing/2014/main" id="{03CC943E-41C0-DC8F-71B2-CC192C4F1AC4}"/>
              </a:ext>
            </a:extLst>
          </p:cNvPr>
          <p:cNvGraphicFramePr>
            <a:graphicFrameLocks noGrp="1"/>
          </p:cNvGraphicFramePr>
          <p:nvPr>
            <p:ph idx="1"/>
            <p:extLst>
              <p:ext uri="{D42A27DB-BD31-4B8C-83A1-F6EECF244321}">
                <p14:modId xmlns:p14="http://schemas.microsoft.com/office/powerpoint/2010/main" val="287164416"/>
              </p:ext>
            </p:extLst>
          </p:nvPr>
        </p:nvGraphicFramePr>
        <p:xfrm>
          <a:off x="720725" y="2541588"/>
          <a:ext cx="10728325" cy="3587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46262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5D1035C-3BF0-4FE0-B3A3-1062F8600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EF020A-5C0C-BEAC-9633-85D755FFFC6C}"/>
              </a:ext>
            </a:extLst>
          </p:cNvPr>
          <p:cNvSpPr>
            <a:spLocks noGrp="1"/>
          </p:cNvSpPr>
          <p:nvPr>
            <p:ph type="title"/>
          </p:nvPr>
        </p:nvSpPr>
        <p:spPr>
          <a:xfrm>
            <a:off x="720000" y="619200"/>
            <a:ext cx="4991961" cy="1477328"/>
          </a:xfrm>
        </p:spPr>
        <p:txBody>
          <a:bodyPr wrap="square" anchor="ctr">
            <a:normAutofit/>
          </a:bodyPr>
          <a:lstStyle/>
          <a:p>
            <a:r>
              <a:rPr lang="en-US" kern="0">
                <a:effectLst/>
                <a:latin typeface="Times New Roman" panose="02020603050405020304" pitchFamily="18" charset="0"/>
                <a:ea typeface="Calibri" panose="020F0502020204030204" pitchFamily="34" charset="0"/>
              </a:rPr>
              <a:t>Kết quả thử nghiệm</a:t>
            </a:r>
            <a:endParaRPr lang="en-US" dirty="0"/>
          </a:p>
        </p:txBody>
      </p:sp>
      <p:sp>
        <p:nvSpPr>
          <p:cNvPr id="3" name="Content Placeholder 2">
            <a:extLst>
              <a:ext uri="{FF2B5EF4-FFF2-40B4-BE49-F238E27FC236}">
                <a16:creationId xmlns:a16="http://schemas.microsoft.com/office/drawing/2014/main" id="{4DFD9F51-2D08-E15F-DE86-6771BB8F9EBC}"/>
              </a:ext>
            </a:extLst>
          </p:cNvPr>
          <p:cNvSpPr>
            <a:spLocks noGrp="1"/>
          </p:cNvSpPr>
          <p:nvPr>
            <p:ph idx="1"/>
          </p:nvPr>
        </p:nvSpPr>
        <p:spPr>
          <a:xfrm>
            <a:off x="720000" y="2541600"/>
            <a:ext cx="4991962" cy="3216273"/>
          </a:xfrm>
        </p:spPr>
        <p:txBody>
          <a:bodyPr>
            <a:normAutofit/>
          </a:bodyPr>
          <a:lstStyle/>
          <a:p>
            <a:pPr marL="400050" marR="0">
              <a:spcBef>
                <a:spcPts val="600"/>
              </a:spcBef>
              <a:spcAft>
                <a:spcPts val="1000"/>
              </a:spcAft>
            </a:pPr>
            <a:r>
              <a:rPr lang="en-US">
                <a:effectLst/>
                <a:latin typeface="Times New Roman" panose="02020603050405020304" pitchFamily="18" charset="0"/>
                <a:ea typeface="Calibri" panose="020F0502020204030204" pitchFamily="34" charset="0"/>
                <a:cs typeface="Times New Roman" panose="02020603050405020304" pitchFamily="18" charset="0"/>
              </a:rPr>
              <a:t>Input: 1 </a:t>
            </a:r>
            <a:r>
              <a:rPr lang="en-US" err="1">
                <a:effectLst/>
                <a:latin typeface="Times New Roman" panose="02020603050405020304" pitchFamily="18" charset="0"/>
                <a:ea typeface="Calibri" panose="020F0502020204030204" pitchFamily="34" charset="0"/>
                <a:cs typeface="Times New Roman" panose="02020603050405020304" pitchFamily="18" charset="0"/>
              </a:rPr>
              <a:t>thư</a:t>
            </a:r>
            <a:r>
              <a:rPr lang="en-US">
                <a:effectLst/>
                <a:latin typeface="Times New Roman" panose="02020603050405020304" pitchFamily="18" charset="0"/>
                <a:ea typeface="Calibri" panose="020F0502020204030204" pitchFamily="34" charset="0"/>
                <a:cs typeface="Times New Roman" panose="02020603050405020304" pitchFamily="18" charset="0"/>
              </a:rPr>
              <a:t> </a:t>
            </a:r>
            <a:r>
              <a:rPr lang="en-US" err="1">
                <a:effectLst/>
                <a:latin typeface="Times New Roman" panose="02020603050405020304" pitchFamily="18" charset="0"/>
                <a:ea typeface="Calibri" panose="020F0502020204030204" pitchFamily="34" charset="0"/>
                <a:cs typeface="Times New Roman" panose="02020603050405020304" pitchFamily="18" charset="0"/>
              </a:rPr>
              <a:t>mục</a:t>
            </a:r>
            <a:r>
              <a:rPr lang="en-US">
                <a:effectLst/>
                <a:latin typeface="Times New Roman" panose="02020603050405020304" pitchFamily="18" charset="0"/>
                <a:ea typeface="Calibri" panose="020F0502020204030204" pitchFamily="34" charset="0"/>
                <a:cs typeface="Times New Roman" panose="02020603050405020304" pitchFamily="18" charset="0"/>
              </a:rPr>
              <a:t> </a:t>
            </a:r>
            <a:r>
              <a:rPr lang="en-US" err="1">
                <a:effectLst/>
                <a:latin typeface="Times New Roman" panose="02020603050405020304" pitchFamily="18" charset="0"/>
                <a:ea typeface="Calibri" panose="020F0502020204030204" pitchFamily="34" charset="0"/>
                <a:cs typeface="Times New Roman" panose="02020603050405020304" pitchFamily="18" charset="0"/>
              </a:rPr>
              <a:t>chứa</a:t>
            </a:r>
            <a:r>
              <a:rPr lang="en-US">
                <a:effectLst/>
                <a:latin typeface="Times New Roman" panose="02020603050405020304" pitchFamily="18" charset="0"/>
                <a:ea typeface="Calibri" panose="020F0502020204030204" pitchFamily="34" charset="0"/>
                <a:cs typeface="Times New Roman" panose="02020603050405020304" pitchFamily="18" charset="0"/>
              </a:rPr>
              <a:t> </a:t>
            </a:r>
            <a:r>
              <a:rPr lang="en-US" err="1">
                <a:effectLst/>
                <a:latin typeface="Times New Roman" panose="02020603050405020304" pitchFamily="18" charset="0"/>
                <a:ea typeface="Calibri" panose="020F0502020204030204" pitchFamily="34" charset="0"/>
                <a:cs typeface="Times New Roman" panose="02020603050405020304" pitchFamily="18" charset="0"/>
              </a:rPr>
              <a:t>ảnh</a:t>
            </a:r>
            <a:endParaRPr lang="en-US">
              <a:effectLst/>
              <a:latin typeface="Times New Roman" panose="02020603050405020304" pitchFamily="18" charset="0"/>
              <a:ea typeface="Calibri" panose="020F0502020204030204" pitchFamily="34" charset="0"/>
              <a:cs typeface="Arial" panose="020B0604020202020204" pitchFamily="34" charset="0"/>
            </a:endParaRPr>
          </a:p>
          <a:p>
            <a:pPr marL="400050" marR="0">
              <a:spcBef>
                <a:spcPts val="600"/>
              </a:spcBef>
              <a:spcAft>
                <a:spcPts val="1000"/>
              </a:spcAft>
            </a:pPr>
            <a:r>
              <a:rPr lang="en-US">
                <a:effectLst/>
                <a:latin typeface="Times New Roman" panose="02020603050405020304" pitchFamily="18" charset="0"/>
                <a:ea typeface="Calibri" panose="020F0502020204030204" pitchFamily="34" charset="0"/>
                <a:cs typeface="Times New Roman" panose="02020603050405020304" pitchFamily="18" charset="0"/>
              </a:rPr>
              <a:t>Output: in </a:t>
            </a:r>
            <a:r>
              <a:rPr lang="en-US" err="1">
                <a:effectLst/>
                <a:latin typeface="Times New Roman" panose="02020603050405020304" pitchFamily="18" charset="0"/>
                <a:ea typeface="Calibri" panose="020F0502020204030204" pitchFamily="34" charset="0"/>
                <a:cs typeface="Times New Roman" panose="02020603050405020304" pitchFamily="18" charset="0"/>
              </a:rPr>
              <a:t>biển</a:t>
            </a:r>
            <a:r>
              <a:rPr lang="en-US">
                <a:effectLst/>
                <a:latin typeface="Times New Roman" panose="02020603050405020304" pitchFamily="18" charset="0"/>
                <a:ea typeface="Calibri" panose="020F0502020204030204" pitchFamily="34" charset="0"/>
                <a:cs typeface="Times New Roman" panose="02020603050405020304" pitchFamily="18" charset="0"/>
              </a:rPr>
              <a:t> </a:t>
            </a:r>
            <a:r>
              <a:rPr lang="en-US"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a:effectLst/>
                <a:latin typeface="Times New Roman" panose="02020603050405020304" pitchFamily="18" charset="0"/>
                <a:ea typeface="Calibri" panose="020F0502020204030204" pitchFamily="34" charset="0"/>
                <a:cs typeface="Times New Roman" panose="02020603050405020304" pitchFamily="18" charset="0"/>
              </a:rPr>
              <a:t> </a:t>
            </a:r>
            <a:r>
              <a:rPr lang="en-US" err="1">
                <a:effectLst/>
                <a:latin typeface="Times New Roman" panose="02020603050405020304" pitchFamily="18" charset="0"/>
                <a:ea typeface="Calibri" panose="020F0502020204030204" pitchFamily="34" charset="0"/>
                <a:cs typeface="Times New Roman" panose="02020603050405020304" pitchFamily="18" charset="0"/>
              </a:rPr>
              <a:t>xe</a:t>
            </a:r>
            <a:r>
              <a:rPr lang="en-US">
                <a:effectLst/>
                <a:latin typeface="Times New Roman" panose="02020603050405020304" pitchFamily="18" charset="0"/>
                <a:ea typeface="Calibri" panose="020F0502020204030204" pitchFamily="34" charset="0"/>
                <a:cs typeface="Times New Roman" panose="02020603050405020304" pitchFamily="18" charset="0"/>
              </a:rPr>
              <a:t>, </a:t>
            </a:r>
            <a:r>
              <a:rPr lang="en-US" err="1">
                <a:effectLst/>
                <a:latin typeface="Times New Roman" panose="02020603050405020304" pitchFamily="18" charset="0"/>
                <a:ea typeface="Calibri" panose="020F0502020204030204" pitchFamily="34" charset="0"/>
                <a:cs typeface="Times New Roman" panose="02020603050405020304" pitchFamily="18" charset="0"/>
              </a:rPr>
              <a:t>tỉ</a:t>
            </a:r>
            <a:r>
              <a:rPr lang="en-US">
                <a:effectLst/>
                <a:latin typeface="Times New Roman" panose="02020603050405020304" pitchFamily="18" charset="0"/>
                <a:ea typeface="Calibri" panose="020F0502020204030204" pitchFamily="34" charset="0"/>
                <a:cs typeface="Times New Roman" panose="02020603050405020304" pitchFamily="18" charset="0"/>
              </a:rPr>
              <a:t> </a:t>
            </a:r>
            <a:r>
              <a:rPr lang="en-US" err="1">
                <a:effectLst/>
                <a:latin typeface="Times New Roman" panose="02020603050405020304" pitchFamily="18" charset="0"/>
                <a:ea typeface="Calibri" panose="020F0502020204030204" pitchFamily="34" charset="0"/>
                <a:cs typeface="Times New Roman" panose="02020603050405020304" pitchFamily="18" charset="0"/>
              </a:rPr>
              <a:t>lệ</a:t>
            </a:r>
            <a:r>
              <a:rPr lang="en-US">
                <a:effectLst/>
                <a:latin typeface="Times New Roman" panose="02020603050405020304" pitchFamily="18" charset="0"/>
                <a:ea typeface="Calibri" panose="020F0502020204030204" pitchFamily="34" charset="0"/>
                <a:cs typeface="Times New Roman" panose="02020603050405020304" pitchFamily="18" charset="0"/>
              </a:rPr>
              <a:t> </a:t>
            </a:r>
            <a:r>
              <a:rPr lang="en-US" err="1">
                <a:effectLst/>
                <a:latin typeface="Times New Roman" panose="02020603050405020304" pitchFamily="18" charset="0"/>
                <a:ea typeface="Calibri" panose="020F0502020204030204" pitchFamily="34" charset="0"/>
                <a:cs typeface="Times New Roman" panose="02020603050405020304" pitchFamily="18" charset="0"/>
              </a:rPr>
              <a:t>chính</a:t>
            </a:r>
            <a:r>
              <a:rPr lang="en-US">
                <a:effectLst/>
                <a:latin typeface="Times New Roman" panose="02020603050405020304" pitchFamily="18" charset="0"/>
                <a:ea typeface="Calibri" panose="020F0502020204030204" pitchFamily="34" charset="0"/>
                <a:cs typeface="Times New Roman" panose="02020603050405020304" pitchFamily="18" charset="0"/>
              </a:rPr>
              <a:t> </a:t>
            </a:r>
            <a:r>
              <a:rPr lang="en-US" err="1">
                <a:effectLst/>
                <a:latin typeface="Times New Roman" panose="02020603050405020304" pitchFamily="18" charset="0"/>
                <a:ea typeface="Calibri" panose="020F0502020204030204" pitchFamily="34" charset="0"/>
                <a:cs typeface="Times New Roman" panose="02020603050405020304" pitchFamily="18" charset="0"/>
              </a:rPr>
              <a:t>xác</a:t>
            </a:r>
            <a:r>
              <a:rPr lang="en-US">
                <a:effectLst/>
                <a:latin typeface="Times New Roman" panose="02020603050405020304" pitchFamily="18" charset="0"/>
                <a:ea typeface="Calibri" panose="020F0502020204030204" pitchFamily="34" charset="0"/>
                <a:cs typeface="Times New Roman" panose="02020603050405020304" pitchFamily="18" charset="0"/>
              </a:rPr>
              <a:t> </a:t>
            </a:r>
            <a:r>
              <a:rPr lang="en-US" err="1">
                <a:effectLst/>
                <a:latin typeface="Times New Roman" panose="02020603050405020304" pitchFamily="18" charset="0"/>
                <a:ea typeface="Calibri" panose="020F0502020204030204" pitchFamily="34" charset="0"/>
                <a:cs typeface="Times New Roman" panose="02020603050405020304" pitchFamily="18" charset="0"/>
              </a:rPr>
              <a:t>và</a:t>
            </a:r>
            <a:r>
              <a:rPr lang="en-US">
                <a:effectLst/>
                <a:latin typeface="Times New Roman" panose="02020603050405020304" pitchFamily="18" charset="0"/>
                <a:ea typeface="Calibri" panose="020F0502020204030204" pitchFamily="34" charset="0"/>
                <a:cs typeface="Times New Roman" panose="02020603050405020304" pitchFamily="18" charset="0"/>
              </a:rPr>
              <a:t> </a:t>
            </a:r>
            <a:r>
              <a:rPr lang="en-US"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a:effectLst/>
                <a:latin typeface="Times New Roman" panose="02020603050405020304" pitchFamily="18" charset="0"/>
                <a:ea typeface="Calibri" panose="020F0502020204030204" pitchFamily="34" charset="0"/>
                <a:cs typeface="Times New Roman" panose="02020603050405020304" pitchFamily="18" charset="0"/>
              </a:rPr>
              <a:t> </a:t>
            </a:r>
            <a:r>
              <a:rPr lang="en-US"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a:effectLst/>
                <a:latin typeface="Times New Roman" panose="02020603050405020304" pitchFamily="18" charset="0"/>
                <a:ea typeface="Calibri" panose="020F0502020204030204" pitchFamily="34" charset="0"/>
                <a:cs typeface="Times New Roman" panose="02020603050405020304" pitchFamily="18" charset="0"/>
              </a:rPr>
              <a:t> </a:t>
            </a:r>
            <a:r>
              <a:rPr lang="en-US"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a:effectLst/>
                <a:latin typeface="Times New Roman" panose="02020603050405020304" pitchFamily="18" charset="0"/>
                <a:ea typeface="Calibri" panose="020F0502020204030204" pitchFamily="34" charset="0"/>
                <a:cs typeface="Times New Roman" panose="02020603050405020304" pitchFamily="18" charset="0"/>
              </a:rPr>
              <a:t> </a:t>
            </a:r>
            <a:r>
              <a:rPr lang="en-US" err="1">
                <a:effectLst/>
                <a:latin typeface="Times New Roman" panose="02020603050405020304" pitchFamily="18" charset="0"/>
                <a:ea typeface="Calibri" panose="020F0502020204030204" pitchFamily="34" charset="0"/>
                <a:cs typeface="Times New Roman" panose="02020603050405020304" pitchFamily="18" charset="0"/>
              </a:rPr>
              <a:t>đánh</a:t>
            </a:r>
            <a:r>
              <a:rPr lang="en-US">
                <a:effectLst/>
                <a:latin typeface="Times New Roman" panose="02020603050405020304" pitchFamily="18" charset="0"/>
                <a:ea typeface="Calibri" panose="020F0502020204030204" pitchFamily="34" charset="0"/>
                <a:cs typeface="Times New Roman" panose="02020603050405020304" pitchFamily="18" charset="0"/>
              </a:rPr>
              <a:t> </a:t>
            </a:r>
            <a:r>
              <a:rPr lang="en-US" err="1">
                <a:effectLst/>
                <a:latin typeface="Times New Roman" panose="02020603050405020304" pitchFamily="18" charset="0"/>
                <a:ea typeface="Calibri" panose="020F0502020204030204" pitchFamily="34" charset="0"/>
                <a:cs typeface="Times New Roman" panose="02020603050405020304" pitchFamily="18" charset="0"/>
              </a:rPr>
              <a:t>dấu</a:t>
            </a:r>
            <a:r>
              <a:rPr lang="en-US">
                <a:effectLst/>
                <a:latin typeface="Times New Roman" panose="02020603050405020304" pitchFamily="18" charset="0"/>
                <a:ea typeface="Calibri" panose="020F0502020204030204" pitchFamily="34" charset="0"/>
                <a:cs typeface="Times New Roman" panose="02020603050405020304" pitchFamily="18" charset="0"/>
              </a:rPr>
              <a:t> </a:t>
            </a:r>
            <a:r>
              <a:rPr lang="en-US" err="1">
                <a:effectLst/>
                <a:latin typeface="Times New Roman" panose="02020603050405020304" pitchFamily="18" charset="0"/>
                <a:ea typeface="Calibri" panose="020F0502020204030204" pitchFamily="34" charset="0"/>
                <a:cs typeface="Times New Roman" panose="02020603050405020304" pitchFamily="18" charset="0"/>
              </a:rPr>
              <a:t>vị</a:t>
            </a:r>
            <a:r>
              <a:rPr lang="en-US">
                <a:effectLst/>
                <a:latin typeface="Times New Roman" panose="02020603050405020304" pitchFamily="18" charset="0"/>
                <a:ea typeface="Calibri" panose="020F0502020204030204" pitchFamily="34" charset="0"/>
                <a:cs typeface="Times New Roman" panose="02020603050405020304" pitchFamily="18" charset="0"/>
              </a:rPr>
              <a:t> </a:t>
            </a:r>
            <a:r>
              <a:rPr lang="en-US" err="1">
                <a:effectLst/>
                <a:latin typeface="Times New Roman" panose="02020603050405020304" pitchFamily="18" charset="0"/>
                <a:ea typeface="Calibri" panose="020F0502020204030204" pitchFamily="34" charset="0"/>
                <a:cs typeface="Times New Roman" panose="02020603050405020304" pitchFamily="18" charset="0"/>
              </a:rPr>
              <a:t>trí</a:t>
            </a:r>
            <a:r>
              <a:rPr lang="en-US">
                <a:effectLst/>
                <a:latin typeface="Times New Roman" panose="02020603050405020304" pitchFamily="18" charset="0"/>
                <a:ea typeface="Calibri" panose="020F0502020204030204" pitchFamily="34" charset="0"/>
                <a:cs typeface="Times New Roman" panose="02020603050405020304" pitchFamily="18" charset="0"/>
              </a:rPr>
              <a:t> </a:t>
            </a:r>
            <a:r>
              <a:rPr lang="en-US" err="1">
                <a:effectLst/>
                <a:latin typeface="Times New Roman" panose="02020603050405020304" pitchFamily="18" charset="0"/>
                <a:ea typeface="Calibri" panose="020F0502020204030204" pitchFamily="34" charset="0"/>
                <a:cs typeface="Times New Roman" panose="02020603050405020304" pitchFamily="18" charset="0"/>
              </a:rPr>
              <a:t>biển</a:t>
            </a:r>
            <a:r>
              <a:rPr lang="en-US">
                <a:effectLst/>
                <a:latin typeface="Times New Roman" panose="02020603050405020304" pitchFamily="18" charset="0"/>
                <a:ea typeface="Calibri" panose="020F0502020204030204" pitchFamily="34" charset="0"/>
                <a:cs typeface="Times New Roman" panose="02020603050405020304" pitchFamily="18" charset="0"/>
              </a:rPr>
              <a:t> </a:t>
            </a:r>
            <a:r>
              <a:rPr lang="en-US" err="1">
                <a:effectLst/>
                <a:latin typeface="Times New Roman" panose="02020603050405020304" pitchFamily="18" charset="0"/>
                <a:ea typeface="Calibri" panose="020F0502020204030204" pitchFamily="34" charset="0"/>
                <a:cs typeface="Times New Roman" panose="02020603050405020304" pitchFamily="18" charset="0"/>
              </a:rPr>
              <a:t>số</a:t>
            </a:r>
            <a:endParaRPr lang="en-US">
              <a:effectLst/>
              <a:latin typeface="Times New Roman" panose="02020603050405020304" pitchFamily="18" charset="0"/>
              <a:ea typeface="Calibri" panose="020F0502020204030204" pitchFamily="34" charset="0"/>
              <a:cs typeface="Arial" panose="020B0604020202020204" pitchFamily="34" charset="0"/>
            </a:endParaRPr>
          </a:p>
          <a:p>
            <a:pPr marL="0" indent="0">
              <a:buNone/>
            </a:pPr>
            <a:endParaRPr lang="en-US" dirty="0"/>
          </a:p>
        </p:txBody>
      </p:sp>
      <p:pic>
        <p:nvPicPr>
          <p:cNvPr id="5" name="Picture 4" descr="Stock exchange numbers">
            <a:extLst>
              <a:ext uri="{FF2B5EF4-FFF2-40B4-BE49-F238E27FC236}">
                <a16:creationId xmlns:a16="http://schemas.microsoft.com/office/drawing/2014/main" id="{A444CCA7-2B12-0526-EE19-8DF57E1C1843}"/>
              </a:ext>
            </a:extLst>
          </p:cNvPr>
          <p:cNvPicPr>
            <a:picLocks noChangeAspect="1"/>
          </p:cNvPicPr>
          <p:nvPr/>
        </p:nvPicPr>
        <p:blipFill rotWithShape="1">
          <a:blip r:embed="rId2"/>
          <a:srcRect l="23181" r="21700" b="-1"/>
          <a:stretch/>
        </p:blipFill>
        <p:spPr>
          <a:xfrm>
            <a:off x="6529065" y="10"/>
            <a:ext cx="5662937" cy="6857990"/>
          </a:xfrm>
          <a:custGeom>
            <a:avLst/>
            <a:gdLst/>
            <a:ahLst/>
            <a:cxnLst/>
            <a:rect l="l" t="t" r="r" b="b"/>
            <a:pathLst>
              <a:path w="5662937" h="6858000">
                <a:moveTo>
                  <a:pt x="598332" y="0"/>
                </a:moveTo>
                <a:lnTo>
                  <a:pt x="5662937" y="0"/>
                </a:lnTo>
                <a:lnTo>
                  <a:pt x="5662937" y="6858000"/>
                </a:lnTo>
                <a:lnTo>
                  <a:pt x="0" y="6858000"/>
                </a:lnTo>
                <a:lnTo>
                  <a:pt x="78957" y="6777438"/>
                </a:lnTo>
                <a:cubicBezTo>
                  <a:pt x="291624" y="6544265"/>
                  <a:pt x="490445" y="6275955"/>
                  <a:pt x="672224" y="5969316"/>
                </a:cubicBezTo>
                <a:cubicBezTo>
                  <a:pt x="914596" y="5515036"/>
                  <a:pt x="1066079" y="5030470"/>
                  <a:pt x="1217562" y="4515619"/>
                </a:cubicBezTo>
                <a:cubicBezTo>
                  <a:pt x="1338748" y="3970483"/>
                  <a:pt x="1399341" y="3516203"/>
                  <a:pt x="1399341" y="3061922"/>
                </a:cubicBezTo>
                <a:cubicBezTo>
                  <a:pt x="1399341" y="1948936"/>
                  <a:pt x="1190579" y="1021447"/>
                  <a:pt x="773055" y="279455"/>
                </a:cubicBezTo>
                <a:close/>
              </a:path>
            </a:pathLst>
          </a:custGeom>
        </p:spPr>
      </p:pic>
    </p:spTree>
    <p:extLst>
      <p:ext uri="{BB962C8B-B14F-4D97-AF65-F5344CB8AC3E}">
        <p14:creationId xmlns:p14="http://schemas.microsoft.com/office/powerpoint/2010/main" val="9666630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C0C29A1-775B-480C-811E-D7C93B2C5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F12DE82-4110-4229-8285-ECA82E14A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E7D992-E562-C0F0-88AC-E96E12F9BF05}"/>
              </a:ext>
            </a:extLst>
          </p:cNvPr>
          <p:cNvSpPr>
            <a:spLocks noGrp="1"/>
          </p:cNvSpPr>
          <p:nvPr>
            <p:ph type="title"/>
          </p:nvPr>
        </p:nvSpPr>
        <p:spPr>
          <a:xfrm>
            <a:off x="720000" y="619201"/>
            <a:ext cx="3095626" cy="1477328"/>
          </a:xfrm>
        </p:spPr>
        <p:txBody>
          <a:bodyPr>
            <a:normAutofit/>
          </a:bodyPr>
          <a:lstStyle/>
          <a:p>
            <a:r>
              <a:rPr lang="en-US" kern="0">
                <a:effectLst/>
                <a:latin typeface="Times New Roman" panose="02020603050405020304" pitchFamily="18" charset="0"/>
                <a:ea typeface="Calibri" panose="020F0502020204030204" pitchFamily="34" charset="0"/>
              </a:rPr>
              <a:t>Kết quả thử nghiệm</a:t>
            </a:r>
            <a:endParaRPr lang="en-US" dirty="0"/>
          </a:p>
        </p:txBody>
      </p:sp>
      <p:sp>
        <p:nvSpPr>
          <p:cNvPr id="9" name="Content Placeholder 8">
            <a:extLst>
              <a:ext uri="{FF2B5EF4-FFF2-40B4-BE49-F238E27FC236}">
                <a16:creationId xmlns:a16="http://schemas.microsoft.com/office/drawing/2014/main" id="{8F39C368-6D05-DD02-CCCA-620D948A076A}"/>
              </a:ext>
            </a:extLst>
          </p:cNvPr>
          <p:cNvSpPr>
            <a:spLocks noGrp="1"/>
          </p:cNvSpPr>
          <p:nvPr>
            <p:ph idx="1"/>
          </p:nvPr>
        </p:nvSpPr>
        <p:spPr>
          <a:xfrm>
            <a:off x="4548188" y="633600"/>
            <a:ext cx="6900137" cy="1282513"/>
          </a:xfrm>
        </p:spPr>
        <p:txBody>
          <a:bodyPr>
            <a:normAutofit/>
          </a:bodyPr>
          <a:lstStyle/>
          <a:p>
            <a:r>
              <a:rPr lang="en-US" dirty="0" err="1">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thư</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mục</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chứa</a:t>
            </a:r>
            <a:r>
              <a:rPr lang="en-US" dirty="0">
                <a:effectLst/>
                <a:latin typeface="Times New Roman" panose="02020603050405020304" pitchFamily="18" charset="0"/>
                <a:ea typeface="Calibri" panose="020F0502020204030204" pitchFamily="34" charset="0"/>
                <a:cs typeface="Times New Roman" panose="02020603050405020304" pitchFamily="18" charset="0"/>
              </a:rPr>
              <a:t> 1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dirty="0">
              <a:effectLst/>
              <a:latin typeface="Times New Roman" panose="02020603050405020304" pitchFamily="18" charset="0"/>
              <a:ea typeface="Calibri" panose="020F0502020204030204" pitchFamily="34" charset="0"/>
              <a:cs typeface="Arial" panose="020B0604020202020204" pitchFamily="34" charset="0"/>
            </a:endParaRPr>
          </a:p>
          <a:p>
            <a:pPr marL="0" indent="0">
              <a:buNone/>
            </a:pPr>
            <a:endParaRPr lang="en-US" dirty="0"/>
          </a:p>
        </p:txBody>
      </p:sp>
      <p:pic>
        <p:nvPicPr>
          <p:cNvPr id="4" name="Content Placeholder 3" descr="A screenshot of a computer&#10;&#10;Description automatically generated with medium confidence">
            <a:extLst>
              <a:ext uri="{FF2B5EF4-FFF2-40B4-BE49-F238E27FC236}">
                <a16:creationId xmlns:a16="http://schemas.microsoft.com/office/drawing/2014/main" id="{EA1D272C-F976-C84C-7D8C-C2505724768E}"/>
              </a:ext>
            </a:extLst>
          </p:cNvPr>
          <p:cNvPicPr>
            <a:picLocks noChangeAspect="1"/>
          </p:cNvPicPr>
          <p:nvPr/>
        </p:nvPicPr>
        <p:blipFill rotWithShape="1">
          <a:blip r:embed="rId2">
            <a:extLst>
              <a:ext uri="{28A0092B-C50C-407E-A947-70E740481C1C}">
                <a14:useLocalDpi xmlns:a14="http://schemas.microsoft.com/office/drawing/2010/main" val="0"/>
              </a:ext>
            </a:extLst>
          </a:blip>
          <a:srcRect l="6921" r="14615" b="2"/>
          <a:stretch/>
        </p:blipFill>
        <p:spPr>
          <a:xfrm>
            <a:off x="20" y="2507333"/>
            <a:ext cx="6095980" cy="4350654"/>
          </a:xfrm>
          <a:custGeom>
            <a:avLst/>
            <a:gdLst/>
            <a:ahLst/>
            <a:cxnLst/>
            <a:rect l="l" t="t" r="r" b="b"/>
            <a:pathLst>
              <a:path w="6096000" h="4350654">
                <a:moveTo>
                  <a:pt x="1562954" y="527"/>
                </a:moveTo>
                <a:cubicBezTo>
                  <a:pt x="1661920" y="-296"/>
                  <a:pt x="1764108" y="-209"/>
                  <a:pt x="1869435" y="1176"/>
                </a:cubicBezTo>
                <a:cubicBezTo>
                  <a:pt x="2150307" y="4869"/>
                  <a:pt x="2453503" y="17798"/>
                  <a:pt x="2777467" y="47348"/>
                </a:cubicBezTo>
                <a:cubicBezTo>
                  <a:pt x="3574917" y="106450"/>
                  <a:pt x="5070133" y="-11753"/>
                  <a:pt x="5701446" y="32573"/>
                </a:cubicBezTo>
                <a:cubicBezTo>
                  <a:pt x="5759594" y="37421"/>
                  <a:pt x="5891078" y="40502"/>
                  <a:pt x="6079683" y="42182"/>
                </a:cubicBezTo>
                <a:lnTo>
                  <a:pt x="6096000" y="42290"/>
                </a:lnTo>
                <a:lnTo>
                  <a:pt x="6096000" y="4350654"/>
                </a:lnTo>
                <a:lnTo>
                  <a:pt x="0" y="4350654"/>
                </a:lnTo>
                <a:lnTo>
                  <a:pt x="0" y="18776"/>
                </a:lnTo>
                <a:lnTo>
                  <a:pt x="147225" y="29356"/>
                </a:lnTo>
                <a:cubicBezTo>
                  <a:pt x="491333" y="43121"/>
                  <a:pt x="969157" y="5461"/>
                  <a:pt x="1562954" y="527"/>
                </a:cubicBezTo>
                <a:close/>
              </a:path>
            </a:pathLst>
          </a:custGeom>
        </p:spPr>
      </p:pic>
      <p:pic>
        <p:nvPicPr>
          <p:cNvPr id="5" name="Picture 4" descr="A screenshot of a computer&#10;&#10;Description automatically generated with medium confidence">
            <a:extLst>
              <a:ext uri="{FF2B5EF4-FFF2-40B4-BE49-F238E27FC236}">
                <a16:creationId xmlns:a16="http://schemas.microsoft.com/office/drawing/2014/main" id="{768EB4C8-BC35-3D8B-8C75-FC314226B542}"/>
              </a:ext>
            </a:extLst>
          </p:cNvPr>
          <p:cNvPicPr>
            <a:picLocks noChangeAspect="1"/>
          </p:cNvPicPr>
          <p:nvPr/>
        </p:nvPicPr>
        <p:blipFill rotWithShape="1">
          <a:blip r:embed="rId3">
            <a:extLst>
              <a:ext uri="{28A0092B-C50C-407E-A947-70E740481C1C}">
                <a14:useLocalDpi xmlns:a14="http://schemas.microsoft.com/office/drawing/2010/main" val="0"/>
              </a:ext>
            </a:extLst>
          </a:blip>
          <a:srcRect l="10968" r="9162" b="1"/>
          <a:stretch/>
        </p:blipFill>
        <p:spPr>
          <a:xfrm>
            <a:off x="6096000" y="2507595"/>
            <a:ext cx="6096000" cy="4350419"/>
          </a:xfrm>
          <a:custGeom>
            <a:avLst/>
            <a:gdLst/>
            <a:ahLst/>
            <a:cxnLst/>
            <a:rect l="l" t="t" r="r" b="b"/>
            <a:pathLst>
              <a:path w="6096000" h="4350419">
                <a:moveTo>
                  <a:pt x="6096000" y="0"/>
                </a:moveTo>
                <a:lnTo>
                  <a:pt x="6096000" y="4350419"/>
                </a:lnTo>
                <a:lnTo>
                  <a:pt x="0" y="4350419"/>
                </a:lnTo>
                <a:lnTo>
                  <a:pt x="0" y="42055"/>
                </a:lnTo>
                <a:lnTo>
                  <a:pt x="135593" y="42951"/>
                </a:lnTo>
                <a:cubicBezTo>
                  <a:pt x="1366646" y="48664"/>
                  <a:pt x="4319001" y="11938"/>
                  <a:pt x="5996894" y="628"/>
                </a:cubicBezTo>
                <a:close/>
              </a:path>
            </a:pathLst>
          </a:custGeom>
        </p:spPr>
      </p:pic>
    </p:spTree>
    <p:extLst>
      <p:ext uri="{BB962C8B-B14F-4D97-AF65-F5344CB8AC3E}">
        <p14:creationId xmlns:p14="http://schemas.microsoft.com/office/powerpoint/2010/main" val="31418786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AD20DD8-226D-4D62-BAB2-1EAF04DE16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4F658C5-46DB-4BC3-8ADD-1792C2193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E7D992-E562-C0F0-88AC-E96E12F9BF05}"/>
              </a:ext>
            </a:extLst>
          </p:cNvPr>
          <p:cNvSpPr>
            <a:spLocks noGrp="1"/>
          </p:cNvSpPr>
          <p:nvPr>
            <p:ph type="title"/>
          </p:nvPr>
        </p:nvSpPr>
        <p:spPr>
          <a:xfrm>
            <a:off x="720000" y="619200"/>
            <a:ext cx="4991961" cy="1477328"/>
          </a:xfrm>
        </p:spPr>
        <p:txBody>
          <a:bodyPr wrap="square" anchor="ctr">
            <a:normAutofit/>
          </a:bodyPr>
          <a:lstStyle/>
          <a:p>
            <a:r>
              <a:rPr lang="en-US" kern="0">
                <a:effectLst/>
                <a:latin typeface="Times New Roman" panose="02020603050405020304" pitchFamily="18" charset="0"/>
                <a:ea typeface="Calibri" panose="020F0502020204030204" pitchFamily="34" charset="0"/>
              </a:rPr>
              <a:t>Kết quả thử nghiệm</a:t>
            </a:r>
            <a:endParaRPr lang="en-US" dirty="0"/>
          </a:p>
        </p:txBody>
      </p:sp>
      <p:sp>
        <p:nvSpPr>
          <p:cNvPr id="9" name="Content Placeholder 8">
            <a:extLst>
              <a:ext uri="{FF2B5EF4-FFF2-40B4-BE49-F238E27FC236}">
                <a16:creationId xmlns:a16="http://schemas.microsoft.com/office/drawing/2014/main" id="{8F39C368-6D05-DD02-CCCA-620D948A076A}"/>
              </a:ext>
            </a:extLst>
          </p:cNvPr>
          <p:cNvSpPr>
            <a:spLocks noGrp="1"/>
          </p:cNvSpPr>
          <p:nvPr>
            <p:ph idx="1"/>
          </p:nvPr>
        </p:nvSpPr>
        <p:spPr>
          <a:xfrm>
            <a:off x="720000" y="2541600"/>
            <a:ext cx="4991962" cy="3216273"/>
          </a:xfrm>
        </p:spPr>
        <p:txBody>
          <a:bodyPr>
            <a:normAutofit/>
          </a:bodyPr>
          <a:lstStyle/>
          <a:p>
            <a:pPr marL="0" marR="0">
              <a:spcBef>
                <a:spcPts val="600"/>
              </a:spcBef>
              <a:spcAft>
                <a:spcPts val="1000"/>
              </a:spcAft>
            </a:pPr>
            <a:r>
              <a:rPr lang="en-US" err="1">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a:effectLst/>
                <a:latin typeface="Times New Roman" panose="02020603050405020304" pitchFamily="18" charset="0"/>
                <a:ea typeface="Calibri" panose="020F0502020204030204" pitchFamily="34" charset="0"/>
                <a:cs typeface="Times New Roman" panose="02020603050405020304" pitchFamily="18" charset="0"/>
              </a:rPr>
              <a:t> </a:t>
            </a:r>
            <a:r>
              <a:rPr lang="en-US"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a:effectLst/>
                <a:latin typeface="Times New Roman" panose="02020603050405020304" pitchFamily="18" charset="0"/>
                <a:ea typeface="Calibri" panose="020F0502020204030204" pitchFamily="34" charset="0"/>
                <a:cs typeface="Times New Roman" panose="02020603050405020304" pitchFamily="18" charset="0"/>
              </a:rPr>
              <a:t> </a:t>
            </a:r>
            <a:r>
              <a:rPr lang="en-US" err="1">
                <a:effectLst/>
                <a:latin typeface="Times New Roman" panose="02020603050405020304" pitchFamily="18" charset="0"/>
                <a:ea typeface="Calibri" panose="020F0502020204030204" pitchFamily="34" charset="0"/>
                <a:cs typeface="Times New Roman" panose="02020603050405020304" pitchFamily="18" charset="0"/>
              </a:rPr>
              <a:t>thư</a:t>
            </a:r>
            <a:r>
              <a:rPr lang="en-US">
                <a:effectLst/>
                <a:latin typeface="Times New Roman" panose="02020603050405020304" pitchFamily="18" charset="0"/>
                <a:ea typeface="Calibri" panose="020F0502020204030204" pitchFamily="34" charset="0"/>
                <a:cs typeface="Times New Roman" panose="02020603050405020304" pitchFamily="18" charset="0"/>
              </a:rPr>
              <a:t> </a:t>
            </a:r>
            <a:r>
              <a:rPr lang="en-US" err="1">
                <a:effectLst/>
                <a:latin typeface="Times New Roman" panose="02020603050405020304" pitchFamily="18" charset="0"/>
                <a:ea typeface="Calibri" panose="020F0502020204030204" pitchFamily="34" charset="0"/>
                <a:cs typeface="Times New Roman" panose="02020603050405020304" pitchFamily="18" charset="0"/>
              </a:rPr>
              <a:t>mục</a:t>
            </a:r>
            <a:r>
              <a:rPr lang="en-US">
                <a:effectLst/>
                <a:latin typeface="Times New Roman" panose="02020603050405020304" pitchFamily="18" charset="0"/>
                <a:ea typeface="Calibri" panose="020F0502020204030204" pitchFamily="34" charset="0"/>
                <a:cs typeface="Times New Roman" panose="02020603050405020304" pitchFamily="18" charset="0"/>
              </a:rPr>
              <a:t> </a:t>
            </a:r>
            <a:r>
              <a:rPr lang="en-US" err="1">
                <a:effectLst/>
                <a:latin typeface="Times New Roman" panose="02020603050405020304" pitchFamily="18" charset="0"/>
                <a:ea typeface="Calibri" panose="020F0502020204030204" pitchFamily="34" charset="0"/>
                <a:cs typeface="Times New Roman" panose="02020603050405020304" pitchFamily="18" charset="0"/>
              </a:rPr>
              <a:t>chứa</a:t>
            </a:r>
            <a:r>
              <a:rPr lang="en-US">
                <a:effectLst/>
                <a:latin typeface="Times New Roman" panose="02020603050405020304" pitchFamily="18" charset="0"/>
                <a:ea typeface="Calibri" panose="020F0502020204030204" pitchFamily="34" charset="0"/>
                <a:cs typeface="Times New Roman" panose="02020603050405020304" pitchFamily="18" charset="0"/>
              </a:rPr>
              <a:t> </a:t>
            </a:r>
            <a:r>
              <a:rPr lang="en-US" err="1">
                <a:effectLst/>
                <a:latin typeface="Times New Roman" panose="02020603050405020304" pitchFamily="18" charset="0"/>
                <a:ea typeface="Calibri" panose="020F0502020204030204" pitchFamily="34" charset="0"/>
                <a:cs typeface="Times New Roman" panose="02020603050405020304" pitchFamily="18" charset="0"/>
              </a:rPr>
              <a:t>nhiều</a:t>
            </a:r>
            <a:r>
              <a:rPr lang="en-US">
                <a:effectLst/>
                <a:latin typeface="Times New Roman" panose="02020603050405020304" pitchFamily="18" charset="0"/>
                <a:ea typeface="Calibri" panose="020F0502020204030204" pitchFamily="34" charset="0"/>
                <a:cs typeface="Times New Roman" panose="02020603050405020304" pitchFamily="18" charset="0"/>
              </a:rPr>
              <a:t> </a:t>
            </a:r>
            <a:r>
              <a:rPr lang="en-US"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a:effectLst/>
                <a:latin typeface="Times New Roman" panose="02020603050405020304" pitchFamily="18" charset="0"/>
                <a:ea typeface="Calibri" panose="020F0502020204030204" pitchFamily="34" charset="0"/>
                <a:cs typeface="Times New Roman" panose="02020603050405020304" pitchFamily="18" charset="0"/>
              </a:rPr>
              <a:t>:</a:t>
            </a:r>
            <a:endParaRPr lang="en-US">
              <a:effectLst/>
              <a:latin typeface="Times New Roman" panose="02020603050405020304" pitchFamily="18" charset="0"/>
              <a:ea typeface="Calibri" panose="020F0502020204030204" pitchFamily="34" charset="0"/>
              <a:cs typeface="Arial" panose="020B0604020202020204" pitchFamily="34" charset="0"/>
            </a:endParaRPr>
          </a:p>
        </p:txBody>
      </p:sp>
      <p:pic>
        <p:nvPicPr>
          <p:cNvPr id="4" name="Content Placeholder 3">
            <a:extLst>
              <a:ext uri="{FF2B5EF4-FFF2-40B4-BE49-F238E27FC236}">
                <a16:creationId xmlns:a16="http://schemas.microsoft.com/office/drawing/2014/main" id="{EA1D272C-F976-C84C-7D8C-C2505724768E}"/>
              </a:ext>
            </a:extLst>
          </p:cNvPr>
          <p:cNvPicPr>
            <a:picLocks noChangeAspect="1"/>
          </p:cNvPicPr>
          <p:nvPr/>
        </p:nvPicPr>
        <p:blipFill rotWithShape="1">
          <a:blip r:embed="rId2">
            <a:extLst>
              <a:ext uri="{28A0092B-C50C-407E-A947-70E740481C1C}">
                <a14:useLocalDpi xmlns:a14="http://schemas.microsoft.com/office/drawing/2010/main" val="0"/>
              </a:ext>
            </a:extLst>
          </a:blip>
          <a:srcRect t="2023" r="-2" b="-2"/>
          <a:stretch/>
        </p:blipFill>
        <p:spPr>
          <a:xfrm>
            <a:off x="6288276" y="10"/>
            <a:ext cx="5903725" cy="3427190"/>
          </a:xfrm>
          <a:custGeom>
            <a:avLst/>
            <a:gdLst/>
            <a:ahLst/>
            <a:cxnLst/>
            <a:rect l="l" t="t" r="r" b="b"/>
            <a:pathLst>
              <a:path w="5903725" h="3427200">
                <a:moveTo>
                  <a:pt x="17547" y="0"/>
                </a:moveTo>
                <a:lnTo>
                  <a:pt x="5903725" y="0"/>
                </a:lnTo>
                <a:lnTo>
                  <a:pt x="5903725" y="3427200"/>
                </a:lnTo>
                <a:lnTo>
                  <a:pt x="41642" y="3427200"/>
                </a:lnTo>
                <a:lnTo>
                  <a:pt x="34002" y="3033799"/>
                </a:lnTo>
                <a:cubicBezTo>
                  <a:pt x="8141" y="1703374"/>
                  <a:pt x="-15687" y="415221"/>
                  <a:pt x="13203" y="42009"/>
                </a:cubicBezTo>
                <a:close/>
              </a:path>
            </a:pathLst>
          </a:custGeom>
        </p:spPr>
      </p:pic>
      <p:pic>
        <p:nvPicPr>
          <p:cNvPr id="5" name="Picture 4">
            <a:extLst>
              <a:ext uri="{FF2B5EF4-FFF2-40B4-BE49-F238E27FC236}">
                <a16:creationId xmlns:a16="http://schemas.microsoft.com/office/drawing/2014/main" id="{768EB4C8-BC35-3D8B-8C75-FC314226B542}"/>
              </a:ext>
            </a:extLst>
          </p:cNvPr>
          <p:cNvPicPr>
            <a:picLocks noChangeAspect="1"/>
          </p:cNvPicPr>
          <p:nvPr/>
        </p:nvPicPr>
        <p:blipFill rotWithShape="1">
          <a:blip r:embed="rId3">
            <a:extLst>
              <a:ext uri="{28A0092B-C50C-407E-A947-70E740481C1C}">
                <a14:useLocalDpi xmlns:a14="http://schemas.microsoft.com/office/drawing/2010/main" val="0"/>
              </a:ext>
            </a:extLst>
          </a:blip>
          <a:srcRect r="45750" b="-1"/>
          <a:stretch/>
        </p:blipFill>
        <p:spPr>
          <a:xfrm>
            <a:off x="6329918" y="3427200"/>
            <a:ext cx="5862082" cy="3430800"/>
          </a:xfrm>
          <a:custGeom>
            <a:avLst/>
            <a:gdLst/>
            <a:ahLst/>
            <a:cxnLst/>
            <a:rect l="l" t="t" r="r" b="b"/>
            <a:pathLst>
              <a:path w="5862082" h="3430800">
                <a:moveTo>
                  <a:pt x="0" y="0"/>
                </a:moveTo>
                <a:lnTo>
                  <a:pt x="5862082" y="0"/>
                </a:lnTo>
                <a:lnTo>
                  <a:pt x="5862082" y="3430800"/>
                </a:lnTo>
                <a:lnTo>
                  <a:pt x="15574" y="3430800"/>
                </a:lnTo>
                <a:lnTo>
                  <a:pt x="15542" y="3272467"/>
                </a:lnTo>
                <a:cubicBezTo>
                  <a:pt x="16280" y="3099651"/>
                  <a:pt x="19396" y="2957011"/>
                  <a:pt x="25362" y="2852016"/>
                </a:cubicBezTo>
                <a:cubicBezTo>
                  <a:pt x="43523" y="2377506"/>
                  <a:pt x="24435" y="1267222"/>
                  <a:pt x="2054" y="105785"/>
                </a:cubicBezTo>
                <a:close/>
              </a:path>
            </a:pathLst>
          </a:custGeom>
        </p:spPr>
      </p:pic>
    </p:spTree>
    <p:extLst>
      <p:ext uri="{BB962C8B-B14F-4D97-AF65-F5344CB8AC3E}">
        <p14:creationId xmlns:p14="http://schemas.microsoft.com/office/powerpoint/2010/main" val="3034870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B7EFF05-A8DA-4B3E-9C21-7A04283D4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B3E9F3C4-0623-4F2B-A4FE-187D7B73C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DD24FF2-0EF7-4840-85F9-E82A0C371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1653C2-8C07-B70E-3E6B-B689BF390006}"/>
              </a:ext>
            </a:extLst>
          </p:cNvPr>
          <p:cNvSpPr>
            <a:spLocks noGrp="1"/>
          </p:cNvSpPr>
          <p:nvPr>
            <p:ph type="title"/>
          </p:nvPr>
        </p:nvSpPr>
        <p:spPr>
          <a:xfrm>
            <a:off x="731838" y="1469364"/>
            <a:ext cx="10728324" cy="1969770"/>
          </a:xfrm>
        </p:spPr>
        <p:txBody>
          <a:bodyPr vert="horz" wrap="square" lIns="0" tIns="0" rIns="0" bIns="0" rtlCol="0" anchor="b" anchorCtr="0">
            <a:normAutofit/>
          </a:bodyPr>
          <a:lstStyle/>
          <a:p>
            <a:pPr algn="ctr"/>
            <a:r>
              <a:rPr lang="en-US" sz="5600" b="0" spc="-100" dirty="0" err="1">
                <a:effectLst/>
              </a:rPr>
              <a:t>Kết</a:t>
            </a:r>
            <a:r>
              <a:rPr lang="en-US" sz="5600" b="0" spc="-100" dirty="0">
                <a:effectLst/>
              </a:rPr>
              <a:t> </a:t>
            </a:r>
            <a:r>
              <a:rPr lang="en-US" sz="5600" b="0" spc="-100" dirty="0" err="1">
                <a:effectLst/>
              </a:rPr>
              <a:t>luận</a:t>
            </a:r>
            <a:r>
              <a:rPr lang="en-US" sz="5600" b="0" spc="-100" dirty="0">
                <a:effectLst/>
              </a:rPr>
              <a:t> </a:t>
            </a:r>
            <a:r>
              <a:rPr lang="en-US" sz="5600" b="0" spc="-100" dirty="0" err="1">
                <a:effectLst/>
              </a:rPr>
              <a:t>và</a:t>
            </a:r>
            <a:r>
              <a:rPr lang="en-US" sz="5600" b="0" spc="-100" dirty="0">
                <a:effectLst/>
              </a:rPr>
              <a:t> </a:t>
            </a:r>
            <a:r>
              <a:rPr lang="en-US" sz="5600" b="0" spc="-100" dirty="0" err="1">
                <a:effectLst/>
              </a:rPr>
              <a:t>hướng</a:t>
            </a:r>
            <a:r>
              <a:rPr lang="en-US" sz="5600" b="0" spc="-100" dirty="0">
                <a:effectLst/>
              </a:rPr>
              <a:t> </a:t>
            </a:r>
            <a:r>
              <a:rPr lang="en-US" sz="5600" b="0" spc="-100" dirty="0" err="1">
                <a:effectLst/>
              </a:rPr>
              <a:t>phát</a:t>
            </a:r>
            <a:r>
              <a:rPr lang="en-US" sz="5600" b="0" spc="-100" dirty="0">
                <a:effectLst/>
              </a:rPr>
              <a:t> </a:t>
            </a:r>
            <a:r>
              <a:rPr lang="en-US" sz="5600" b="0" spc="-100" dirty="0" err="1">
                <a:effectLst/>
              </a:rPr>
              <a:t>triển</a:t>
            </a:r>
            <a:br>
              <a:rPr lang="en-US" sz="5600" b="1" spc="-100" dirty="0">
                <a:effectLst/>
              </a:rPr>
            </a:br>
            <a:endParaRPr lang="en-US" sz="5600" spc="-100" dirty="0"/>
          </a:p>
        </p:txBody>
      </p:sp>
      <p:sp>
        <p:nvSpPr>
          <p:cNvPr id="15" name="Freeform 78">
            <a:extLst>
              <a:ext uri="{FF2B5EF4-FFF2-40B4-BE49-F238E27FC236}">
                <a16:creationId xmlns:a16="http://schemas.microsoft.com/office/drawing/2014/main" id="{703DF8EC-903F-4FF4-B443-3B8B5DEF5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600114">
            <a:off x="4532666" y="45741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7" name="Freeform 79">
            <a:extLst>
              <a:ext uri="{FF2B5EF4-FFF2-40B4-BE49-F238E27FC236}">
                <a16:creationId xmlns:a16="http://schemas.microsoft.com/office/drawing/2014/main" id="{00B4453B-3251-479A-995C-568CE62036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600114">
            <a:off x="5791465" y="20895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9" name="Freeform 85">
            <a:extLst>
              <a:ext uri="{FF2B5EF4-FFF2-40B4-BE49-F238E27FC236}">
                <a16:creationId xmlns:a16="http://schemas.microsoft.com/office/drawing/2014/main" id="{A4A5B20B-437F-4239-9753-30EB5AB90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600114">
            <a:off x="7087193" y="46060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1" name="Freeform 87">
            <a:extLst>
              <a:ext uri="{FF2B5EF4-FFF2-40B4-BE49-F238E27FC236}">
                <a16:creationId xmlns:a16="http://schemas.microsoft.com/office/drawing/2014/main" id="{14874823-A924-45C1-B19B-8468C071F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4430858">
            <a:off x="4571743" y="5281959"/>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3" name="Freeform 80">
            <a:extLst>
              <a:ext uri="{FF2B5EF4-FFF2-40B4-BE49-F238E27FC236}">
                <a16:creationId xmlns:a16="http://schemas.microsoft.com/office/drawing/2014/main" id="{A9402C84-62F4-4868-AF08-B13A6194A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5690691" y="5562952"/>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5" name="Freeform 84">
            <a:extLst>
              <a:ext uri="{FF2B5EF4-FFF2-40B4-BE49-F238E27FC236}">
                <a16:creationId xmlns:a16="http://schemas.microsoft.com/office/drawing/2014/main" id="{801ACD2F-9E03-4258-BB7D-5006BA0BD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6274527">
            <a:off x="6910134" y="5273050"/>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Tree>
    <p:extLst>
      <p:ext uri="{BB962C8B-B14F-4D97-AF65-F5344CB8AC3E}">
        <p14:creationId xmlns:p14="http://schemas.microsoft.com/office/powerpoint/2010/main" val="5309154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08119F7-B84E-4EBF-919F-A9B0F6D92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AA17479-17CB-402A-8689-750C6F3858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C7EC4B-67FA-1DDB-324C-A13C378DF062}"/>
              </a:ext>
            </a:extLst>
          </p:cNvPr>
          <p:cNvSpPr>
            <a:spLocks noGrp="1"/>
          </p:cNvSpPr>
          <p:nvPr>
            <p:ph type="title"/>
          </p:nvPr>
        </p:nvSpPr>
        <p:spPr>
          <a:xfrm>
            <a:off x="720000" y="619200"/>
            <a:ext cx="3107463" cy="5510138"/>
          </a:xfrm>
        </p:spPr>
        <p:txBody>
          <a:bodyPr>
            <a:normAutofit/>
          </a:bodyPr>
          <a:lstStyle/>
          <a:p>
            <a:r>
              <a:rPr lang="en-US" b="0">
                <a:effectLst/>
                <a:latin typeface="Times New Roman" panose="02020603050405020304" pitchFamily="18" charset="0"/>
                <a:ea typeface="MS Gothic" panose="020B0609070205080204" pitchFamily="49" charset="-128"/>
                <a:cs typeface="Times New Roman" panose="02020603050405020304" pitchFamily="18" charset="0"/>
              </a:rPr>
              <a:t>Kết luận</a:t>
            </a:r>
            <a:endParaRPr lang="en-US" dirty="0"/>
          </a:p>
        </p:txBody>
      </p:sp>
      <p:sp useBgFill="1">
        <p:nvSpPr>
          <p:cNvPr id="13" name="Freeform: Shape 12">
            <a:extLst>
              <a:ext uri="{FF2B5EF4-FFF2-40B4-BE49-F238E27FC236}">
                <a16:creationId xmlns:a16="http://schemas.microsoft.com/office/drawing/2014/main" id="{F534AA72-89BF-4BB0-B339-DEB9FC7F1B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2978" y="0"/>
            <a:ext cx="7809022" cy="6858000"/>
          </a:xfrm>
          <a:custGeom>
            <a:avLst/>
            <a:gdLst>
              <a:gd name="connsiteX0" fmla="*/ 27229 w 7809022"/>
              <a:gd name="connsiteY0" fmla="*/ 0 h 6858000"/>
              <a:gd name="connsiteX1" fmla="*/ 7809022 w 7809022"/>
              <a:gd name="connsiteY1" fmla="*/ 0 h 6858000"/>
              <a:gd name="connsiteX2" fmla="*/ 7809022 w 7809022"/>
              <a:gd name="connsiteY2" fmla="*/ 6858000 h 6858000"/>
              <a:gd name="connsiteX3" fmla="*/ 41303 w 7809022"/>
              <a:gd name="connsiteY3" fmla="*/ 6858000 h 6858000"/>
              <a:gd name="connsiteX4" fmla="*/ 41303 w 7809022"/>
              <a:gd name="connsiteY4" fmla="*/ 6822879 h 6858000"/>
              <a:gd name="connsiteX5" fmla="*/ 41303 w 7809022"/>
              <a:gd name="connsiteY5" fmla="*/ 6667752 h 6858000"/>
              <a:gd name="connsiteX6" fmla="*/ 0 w 7809022"/>
              <a:gd name="connsiteY6" fmla="*/ 3813425 h 6858000"/>
              <a:gd name="connsiteX7" fmla="*/ 41303 w 7809022"/>
              <a:gd name="connsiteY7" fmla="*/ 2572413 h 6858000"/>
              <a:gd name="connsiteX8" fmla="*/ 41303 w 7809022"/>
              <a:gd name="connsiteY8" fmla="*/ 1496869 h 6858000"/>
              <a:gd name="connsiteX9" fmla="*/ 41303 w 7809022"/>
              <a:gd name="connsiteY9" fmla="*/ 1083199 h 6858000"/>
              <a:gd name="connsiteX10" fmla="*/ 0 w 7809022"/>
              <a:gd name="connsiteY10" fmla="*/ 545427 h 6858000"/>
              <a:gd name="connsiteX11" fmla="*/ 22153 w 7809022"/>
              <a:gd name="connsiteY11" fmla="*/ 1016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9022" h="6858000">
                <a:moveTo>
                  <a:pt x="27229" y="0"/>
                </a:moveTo>
                <a:lnTo>
                  <a:pt x="7809022" y="0"/>
                </a:lnTo>
                <a:lnTo>
                  <a:pt x="7809022" y="6858000"/>
                </a:lnTo>
                <a:lnTo>
                  <a:pt x="41303" y="6858000"/>
                </a:lnTo>
                <a:lnTo>
                  <a:pt x="41303" y="6822879"/>
                </a:lnTo>
                <a:cubicBezTo>
                  <a:pt x="41303" y="6760828"/>
                  <a:pt x="41303" y="6709119"/>
                  <a:pt x="41303" y="6667752"/>
                </a:cubicBezTo>
                <a:cubicBezTo>
                  <a:pt x="41303" y="6667752"/>
                  <a:pt x="41303" y="6667752"/>
                  <a:pt x="0" y="3813425"/>
                </a:cubicBezTo>
                <a:cubicBezTo>
                  <a:pt x="0" y="3813425"/>
                  <a:pt x="0" y="3813425"/>
                  <a:pt x="41303" y="2572413"/>
                </a:cubicBezTo>
                <a:cubicBezTo>
                  <a:pt x="41303" y="2572413"/>
                  <a:pt x="41303" y="2572413"/>
                  <a:pt x="41303" y="1496869"/>
                </a:cubicBezTo>
                <a:cubicBezTo>
                  <a:pt x="41303" y="1455502"/>
                  <a:pt x="41303" y="1290034"/>
                  <a:pt x="41303" y="1083199"/>
                </a:cubicBezTo>
                <a:cubicBezTo>
                  <a:pt x="41303" y="876364"/>
                  <a:pt x="0" y="710895"/>
                  <a:pt x="0" y="545427"/>
                </a:cubicBezTo>
                <a:cubicBezTo>
                  <a:pt x="0" y="545427"/>
                  <a:pt x="0" y="545427"/>
                  <a:pt x="22153" y="101661"/>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graphicFrame>
        <p:nvGraphicFramePr>
          <p:cNvPr id="5" name="Content Placeholder 2">
            <a:extLst>
              <a:ext uri="{FF2B5EF4-FFF2-40B4-BE49-F238E27FC236}">
                <a16:creationId xmlns:a16="http://schemas.microsoft.com/office/drawing/2014/main" id="{AA107444-EBE3-4609-0429-F3A28308B1F7}"/>
              </a:ext>
            </a:extLst>
          </p:cNvPr>
          <p:cNvGraphicFramePr>
            <a:graphicFrameLocks noGrp="1"/>
          </p:cNvGraphicFramePr>
          <p:nvPr>
            <p:ph idx="1"/>
            <p:extLst>
              <p:ext uri="{D42A27DB-BD31-4B8C-83A1-F6EECF244321}">
                <p14:modId xmlns:p14="http://schemas.microsoft.com/office/powerpoint/2010/main" val="767128990"/>
              </p:ext>
            </p:extLst>
          </p:nvPr>
        </p:nvGraphicFramePr>
        <p:xfrm>
          <a:off x="5260361" y="728664"/>
          <a:ext cx="6188689" cy="54093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897692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308119F7-B84E-4EBF-919F-A9B0F6D92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DAA17479-17CB-402A-8689-750C6F3858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D1B34D-C3D3-D19D-F05B-159ECDF4BA3F}"/>
              </a:ext>
            </a:extLst>
          </p:cNvPr>
          <p:cNvSpPr>
            <a:spLocks noGrp="1"/>
          </p:cNvSpPr>
          <p:nvPr>
            <p:ph type="title"/>
          </p:nvPr>
        </p:nvSpPr>
        <p:spPr>
          <a:xfrm>
            <a:off x="720000" y="619200"/>
            <a:ext cx="3107463" cy="5510138"/>
          </a:xfrm>
        </p:spPr>
        <p:txBody>
          <a:bodyPr>
            <a:normAutofit/>
          </a:bodyPr>
          <a:lstStyle/>
          <a:p>
            <a:r>
              <a:rPr lang="en-US" kern="0" err="1">
                <a:effectLst/>
                <a:latin typeface="Times New Roman" panose="02020603050405020304" pitchFamily="18" charset="0"/>
                <a:ea typeface="Calibri" panose="020F0502020204030204" pitchFamily="34" charset="0"/>
              </a:rPr>
              <a:t>Ưu</a:t>
            </a:r>
            <a:r>
              <a:rPr lang="en-US" kern="0">
                <a:effectLst/>
                <a:latin typeface="Times New Roman" panose="02020603050405020304" pitchFamily="18" charset="0"/>
                <a:ea typeface="Calibri" panose="020F0502020204030204" pitchFamily="34" charset="0"/>
              </a:rPr>
              <a:t> </a:t>
            </a:r>
            <a:r>
              <a:rPr lang="en-US" kern="0" err="1">
                <a:effectLst/>
                <a:latin typeface="Times New Roman" panose="02020603050405020304" pitchFamily="18" charset="0"/>
                <a:ea typeface="Calibri" panose="020F0502020204030204" pitchFamily="34" charset="0"/>
              </a:rPr>
              <a:t>điểm</a:t>
            </a:r>
            <a:endParaRPr lang="en-US" dirty="0"/>
          </a:p>
        </p:txBody>
      </p:sp>
      <p:sp useBgFill="1">
        <p:nvSpPr>
          <p:cNvPr id="17" name="Freeform: Shape 12">
            <a:extLst>
              <a:ext uri="{FF2B5EF4-FFF2-40B4-BE49-F238E27FC236}">
                <a16:creationId xmlns:a16="http://schemas.microsoft.com/office/drawing/2014/main" id="{F534AA72-89BF-4BB0-B339-DEB9FC7F1B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2978" y="0"/>
            <a:ext cx="7809022" cy="6858000"/>
          </a:xfrm>
          <a:custGeom>
            <a:avLst/>
            <a:gdLst>
              <a:gd name="connsiteX0" fmla="*/ 27229 w 7809022"/>
              <a:gd name="connsiteY0" fmla="*/ 0 h 6858000"/>
              <a:gd name="connsiteX1" fmla="*/ 7809022 w 7809022"/>
              <a:gd name="connsiteY1" fmla="*/ 0 h 6858000"/>
              <a:gd name="connsiteX2" fmla="*/ 7809022 w 7809022"/>
              <a:gd name="connsiteY2" fmla="*/ 6858000 h 6858000"/>
              <a:gd name="connsiteX3" fmla="*/ 41303 w 7809022"/>
              <a:gd name="connsiteY3" fmla="*/ 6858000 h 6858000"/>
              <a:gd name="connsiteX4" fmla="*/ 41303 w 7809022"/>
              <a:gd name="connsiteY4" fmla="*/ 6822879 h 6858000"/>
              <a:gd name="connsiteX5" fmla="*/ 41303 w 7809022"/>
              <a:gd name="connsiteY5" fmla="*/ 6667752 h 6858000"/>
              <a:gd name="connsiteX6" fmla="*/ 0 w 7809022"/>
              <a:gd name="connsiteY6" fmla="*/ 3813425 h 6858000"/>
              <a:gd name="connsiteX7" fmla="*/ 41303 w 7809022"/>
              <a:gd name="connsiteY7" fmla="*/ 2572413 h 6858000"/>
              <a:gd name="connsiteX8" fmla="*/ 41303 w 7809022"/>
              <a:gd name="connsiteY8" fmla="*/ 1496869 h 6858000"/>
              <a:gd name="connsiteX9" fmla="*/ 41303 w 7809022"/>
              <a:gd name="connsiteY9" fmla="*/ 1083199 h 6858000"/>
              <a:gd name="connsiteX10" fmla="*/ 0 w 7809022"/>
              <a:gd name="connsiteY10" fmla="*/ 545427 h 6858000"/>
              <a:gd name="connsiteX11" fmla="*/ 22153 w 7809022"/>
              <a:gd name="connsiteY11" fmla="*/ 1016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9022" h="6858000">
                <a:moveTo>
                  <a:pt x="27229" y="0"/>
                </a:moveTo>
                <a:lnTo>
                  <a:pt x="7809022" y="0"/>
                </a:lnTo>
                <a:lnTo>
                  <a:pt x="7809022" y="6858000"/>
                </a:lnTo>
                <a:lnTo>
                  <a:pt x="41303" y="6858000"/>
                </a:lnTo>
                <a:lnTo>
                  <a:pt x="41303" y="6822879"/>
                </a:lnTo>
                <a:cubicBezTo>
                  <a:pt x="41303" y="6760828"/>
                  <a:pt x="41303" y="6709119"/>
                  <a:pt x="41303" y="6667752"/>
                </a:cubicBezTo>
                <a:cubicBezTo>
                  <a:pt x="41303" y="6667752"/>
                  <a:pt x="41303" y="6667752"/>
                  <a:pt x="0" y="3813425"/>
                </a:cubicBezTo>
                <a:cubicBezTo>
                  <a:pt x="0" y="3813425"/>
                  <a:pt x="0" y="3813425"/>
                  <a:pt x="41303" y="2572413"/>
                </a:cubicBezTo>
                <a:cubicBezTo>
                  <a:pt x="41303" y="2572413"/>
                  <a:pt x="41303" y="2572413"/>
                  <a:pt x="41303" y="1496869"/>
                </a:cubicBezTo>
                <a:cubicBezTo>
                  <a:pt x="41303" y="1455502"/>
                  <a:pt x="41303" y="1290034"/>
                  <a:pt x="41303" y="1083199"/>
                </a:cubicBezTo>
                <a:cubicBezTo>
                  <a:pt x="41303" y="876364"/>
                  <a:pt x="0" y="710895"/>
                  <a:pt x="0" y="545427"/>
                </a:cubicBezTo>
                <a:cubicBezTo>
                  <a:pt x="0" y="545427"/>
                  <a:pt x="0" y="545427"/>
                  <a:pt x="22153" y="101661"/>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graphicFrame>
        <p:nvGraphicFramePr>
          <p:cNvPr id="18" name="Content Placeholder 2">
            <a:extLst>
              <a:ext uri="{FF2B5EF4-FFF2-40B4-BE49-F238E27FC236}">
                <a16:creationId xmlns:a16="http://schemas.microsoft.com/office/drawing/2014/main" id="{7CB38C91-3D7E-473D-B825-CADA950A92E2}"/>
              </a:ext>
            </a:extLst>
          </p:cNvPr>
          <p:cNvGraphicFramePr>
            <a:graphicFrameLocks noGrp="1"/>
          </p:cNvGraphicFramePr>
          <p:nvPr>
            <p:ph idx="1"/>
            <p:extLst>
              <p:ext uri="{D42A27DB-BD31-4B8C-83A1-F6EECF244321}">
                <p14:modId xmlns:p14="http://schemas.microsoft.com/office/powerpoint/2010/main" val="1643164578"/>
              </p:ext>
            </p:extLst>
          </p:nvPr>
        </p:nvGraphicFramePr>
        <p:xfrm>
          <a:off x="5260361" y="728664"/>
          <a:ext cx="6188689" cy="54093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38860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5D1035C-3BF0-4FE0-B3A3-1062F8600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4FD39E-76E1-2CE2-F02C-54EC531380DE}"/>
              </a:ext>
            </a:extLst>
          </p:cNvPr>
          <p:cNvSpPr>
            <a:spLocks noGrp="1"/>
          </p:cNvSpPr>
          <p:nvPr>
            <p:ph type="title"/>
          </p:nvPr>
        </p:nvSpPr>
        <p:spPr>
          <a:xfrm>
            <a:off x="720000" y="619200"/>
            <a:ext cx="4991961" cy="1477328"/>
          </a:xfrm>
        </p:spPr>
        <p:txBody>
          <a:bodyPr vert="horz" wrap="square" lIns="0" tIns="0" rIns="0" bIns="0" rtlCol="0" anchor="ctr" anchorCtr="0">
            <a:normAutofit/>
          </a:bodyPr>
          <a:lstStyle/>
          <a:p>
            <a:r>
              <a:rPr lang="en-US" spc="-100">
                <a:effectLst/>
              </a:rPr>
              <a:t>Khuyết điểm</a:t>
            </a:r>
            <a:endParaRPr lang="en-US" spc="-100"/>
          </a:p>
        </p:txBody>
      </p:sp>
      <p:sp>
        <p:nvSpPr>
          <p:cNvPr id="5" name="Content Placeholder 4">
            <a:extLst>
              <a:ext uri="{FF2B5EF4-FFF2-40B4-BE49-F238E27FC236}">
                <a16:creationId xmlns:a16="http://schemas.microsoft.com/office/drawing/2014/main" id="{A12DD9D0-3D14-C50E-1F67-268604C78EC4}"/>
              </a:ext>
            </a:extLst>
          </p:cNvPr>
          <p:cNvSpPr>
            <a:spLocks noGrp="1"/>
          </p:cNvSpPr>
          <p:nvPr>
            <p:ph idx="1"/>
          </p:nvPr>
        </p:nvSpPr>
        <p:spPr>
          <a:xfrm>
            <a:off x="720000" y="2541600"/>
            <a:ext cx="4991962" cy="3216273"/>
          </a:xfrm>
        </p:spPr>
        <p:txBody>
          <a:bodyPr>
            <a:normAutofit/>
          </a:bodyPr>
          <a:lstStyle/>
          <a:p>
            <a:pPr>
              <a:lnSpc>
                <a:spcPct val="110000"/>
              </a:lnSpc>
            </a:pPr>
            <a:r>
              <a:rPr lang="en-US" sz="1400" kern="0" dirty="0" err="1">
                <a:effectLst/>
                <a:latin typeface="Times New Roman" panose="02020603050405020304" pitchFamily="18" charset="0"/>
                <a:ea typeface="Calibri" panose="020F0502020204030204" pitchFamily="34" charset="0"/>
              </a:rPr>
              <a:t>Phụ</a:t>
            </a:r>
            <a:r>
              <a:rPr lang="en-US" sz="1400" kern="0" dirty="0">
                <a:effectLst/>
                <a:latin typeface="Times New Roman" panose="02020603050405020304" pitchFamily="18" charset="0"/>
                <a:ea typeface="Calibri" panose="020F0502020204030204" pitchFamily="34" charset="0"/>
              </a:rPr>
              <a:t> </a:t>
            </a:r>
            <a:r>
              <a:rPr lang="en-US" sz="1400" kern="0" dirty="0" err="1">
                <a:effectLst/>
                <a:latin typeface="Times New Roman" panose="02020603050405020304" pitchFamily="18" charset="0"/>
                <a:ea typeface="Calibri" panose="020F0502020204030204" pitchFamily="34" charset="0"/>
              </a:rPr>
              <a:t>thuộc</a:t>
            </a:r>
            <a:r>
              <a:rPr lang="en-US" sz="1400" kern="0" dirty="0">
                <a:effectLst/>
                <a:latin typeface="Times New Roman" panose="02020603050405020304" pitchFamily="18" charset="0"/>
                <a:ea typeface="Calibri" panose="020F0502020204030204" pitchFamily="34" charset="0"/>
              </a:rPr>
              <a:t> </a:t>
            </a:r>
            <a:r>
              <a:rPr lang="en-US" sz="1400" kern="0" dirty="0" err="1">
                <a:effectLst/>
                <a:latin typeface="Times New Roman" panose="02020603050405020304" pitchFamily="18" charset="0"/>
                <a:ea typeface="Calibri" panose="020F0502020204030204" pitchFamily="34" charset="0"/>
              </a:rPr>
              <a:t>vào</a:t>
            </a:r>
            <a:r>
              <a:rPr lang="en-US" sz="1400" kern="0" dirty="0">
                <a:effectLst/>
                <a:latin typeface="Times New Roman" panose="02020603050405020304" pitchFamily="18" charset="0"/>
                <a:ea typeface="Calibri" panose="020F0502020204030204" pitchFamily="34" charset="0"/>
              </a:rPr>
              <a:t> </a:t>
            </a:r>
            <a:r>
              <a:rPr lang="en-US" sz="1400" kern="0" dirty="0" err="1">
                <a:effectLst/>
                <a:latin typeface="Times New Roman" panose="02020603050405020304" pitchFamily="18" charset="0"/>
                <a:ea typeface="Calibri" panose="020F0502020204030204" pitchFamily="34" charset="0"/>
              </a:rPr>
              <a:t>chất</a:t>
            </a:r>
            <a:r>
              <a:rPr lang="en-US" sz="1400" kern="0" dirty="0">
                <a:effectLst/>
                <a:latin typeface="Times New Roman" panose="02020603050405020304" pitchFamily="18" charset="0"/>
                <a:ea typeface="Calibri" panose="020F0502020204030204" pitchFamily="34" charset="0"/>
              </a:rPr>
              <a:t> </a:t>
            </a:r>
            <a:r>
              <a:rPr lang="en-US" sz="1400" kern="0" dirty="0" err="1">
                <a:effectLst/>
                <a:latin typeface="Times New Roman" panose="02020603050405020304" pitchFamily="18" charset="0"/>
                <a:ea typeface="Calibri" panose="020F0502020204030204" pitchFamily="34" charset="0"/>
              </a:rPr>
              <a:t>lượng</a:t>
            </a:r>
            <a:r>
              <a:rPr lang="en-US" sz="1400" kern="0" dirty="0">
                <a:effectLst/>
                <a:latin typeface="Times New Roman" panose="02020603050405020304" pitchFamily="18" charset="0"/>
                <a:ea typeface="Calibri" panose="020F0502020204030204" pitchFamily="34" charset="0"/>
              </a:rPr>
              <a:t> </a:t>
            </a:r>
            <a:r>
              <a:rPr lang="en-US" sz="1400" kern="0" dirty="0" err="1">
                <a:effectLst/>
                <a:latin typeface="Times New Roman" panose="02020603050405020304" pitchFamily="18" charset="0"/>
                <a:ea typeface="Calibri" panose="020F0502020204030204" pitchFamily="34" charset="0"/>
              </a:rPr>
              <a:t>ảnh</a:t>
            </a:r>
            <a:endParaRPr lang="en-US" sz="1400" kern="0" dirty="0">
              <a:effectLst/>
              <a:latin typeface="Times New Roman" panose="02020603050405020304" pitchFamily="18" charset="0"/>
              <a:ea typeface="Calibri" panose="020F0502020204030204" pitchFamily="34" charset="0"/>
            </a:endParaRPr>
          </a:p>
          <a:p>
            <a:pPr>
              <a:lnSpc>
                <a:spcPct val="110000"/>
              </a:lnSpc>
            </a:pPr>
            <a:r>
              <a:rPr lang="en-US" sz="1400" kern="0" dirty="0" err="1">
                <a:effectLst/>
                <a:latin typeface="Times New Roman" panose="02020603050405020304" pitchFamily="18" charset="0"/>
                <a:ea typeface="Calibri" panose="020F0502020204030204" pitchFamily="34" charset="0"/>
              </a:rPr>
              <a:t>Khả</a:t>
            </a:r>
            <a:r>
              <a:rPr lang="en-US" sz="1400" kern="0" dirty="0">
                <a:effectLst/>
                <a:latin typeface="Times New Roman" panose="02020603050405020304" pitchFamily="18" charset="0"/>
                <a:ea typeface="Calibri" panose="020F0502020204030204" pitchFamily="34" charset="0"/>
              </a:rPr>
              <a:t> </a:t>
            </a:r>
            <a:r>
              <a:rPr lang="en-US" sz="1400" kern="0" dirty="0" err="1">
                <a:effectLst/>
                <a:latin typeface="Times New Roman" panose="02020603050405020304" pitchFamily="18" charset="0"/>
                <a:ea typeface="Calibri" panose="020F0502020204030204" pitchFamily="34" charset="0"/>
              </a:rPr>
              <a:t>năng</a:t>
            </a:r>
            <a:r>
              <a:rPr lang="en-US" sz="1400" kern="0" dirty="0">
                <a:effectLst/>
                <a:latin typeface="Times New Roman" panose="02020603050405020304" pitchFamily="18" charset="0"/>
                <a:ea typeface="Calibri" panose="020F0502020204030204" pitchFamily="34" charset="0"/>
              </a:rPr>
              <a:t> </a:t>
            </a:r>
            <a:r>
              <a:rPr lang="en-US" sz="1400" kern="0" dirty="0" err="1">
                <a:effectLst/>
                <a:latin typeface="Times New Roman" panose="02020603050405020304" pitchFamily="18" charset="0"/>
                <a:ea typeface="Calibri" panose="020F0502020204030204" pitchFamily="34" charset="0"/>
              </a:rPr>
              <a:t>nhận</a:t>
            </a:r>
            <a:r>
              <a:rPr lang="en-US" sz="1400" kern="0" dirty="0">
                <a:effectLst/>
                <a:latin typeface="Times New Roman" panose="02020603050405020304" pitchFamily="18" charset="0"/>
                <a:ea typeface="Calibri" panose="020F0502020204030204" pitchFamily="34" charset="0"/>
              </a:rPr>
              <a:t> </a:t>
            </a:r>
            <a:r>
              <a:rPr lang="en-US" sz="1400" kern="0" dirty="0" err="1">
                <a:effectLst/>
                <a:latin typeface="Times New Roman" panose="02020603050405020304" pitchFamily="18" charset="0"/>
                <a:ea typeface="Calibri" panose="020F0502020204030204" pitchFamily="34" charset="0"/>
              </a:rPr>
              <a:t>diện</a:t>
            </a:r>
            <a:r>
              <a:rPr lang="en-US" sz="1400" kern="0" dirty="0">
                <a:effectLst/>
                <a:latin typeface="Times New Roman" panose="02020603050405020304" pitchFamily="18" charset="0"/>
                <a:ea typeface="Calibri" panose="020F0502020204030204" pitchFamily="34" charset="0"/>
              </a:rPr>
              <a:t> </a:t>
            </a:r>
            <a:r>
              <a:rPr lang="en-US" sz="1400" kern="0" dirty="0" err="1">
                <a:effectLst/>
                <a:latin typeface="Times New Roman" panose="02020603050405020304" pitchFamily="18" charset="0"/>
                <a:ea typeface="Calibri" panose="020F0502020204030204" pitchFamily="34" charset="0"/>
              </a:rPr>
              <a:t>trong</a:t>
            </a:r>
            <a:r>
              <a:rPr lang="en-US" sz="1400" kern="0" dirty="0">
                <a:effectLst/>
                <a:latin typeface="Times New Roman" panose="02020603050405020304" pitchFamily="18" charset="0"/>
                <a:ea typeface="Calibri" panose="020F0502020204030204" pitchFamily="34" charset="0"/>
              </a:rPr>
              <a:t> </a:t>
            </a:r>
            <a:r>
              <a:rPr lang="en-US" sz="1400" kern="0" dirty="0" err="1">
                <a:effectLst/>
                <a:latin typeface="Times New Roman" panose="02020603050405020304" pitchFamily="18" charset="0"/>
                <a:ea typeface="Calibri" panose="020F0502020204030204" pitchFamily="34" charset="0"/>
              </a:rPr>
              <a:t>điều</a:t>
            </a:r>
            <a:r>
              <a:rPr lang="en-US" sz="1400" kern="0" dirty="0">
                <a:effectLst/>
                <a:latin typeface="Times New Roman" panose="02020603050405020304" pitchFamily="18" charset="0"/>
                <a:ea typeface="Calibri" panose="020F0502020204030204" pitchFamily="34" charset="0"/>
              </a:rPr>
              <a:t> </a:t>
            </a:r>
            <a:r>
              <a:rPr lang="en-US" sz="1400" kern="0" dirty="0" err="1">
                <a:effectLst/>
                <a:latin typeface="Times New Roman" panose="02020603050405020304" pitchFamily="18" charset="0"/>
                <a:ea typeface="Calibri" panose="020F0502020204030204" pitchFamily="34" charset="0"/>
              </a:rPr>
              <a:t>kiện</a:t>
            </a:r>
            <a:r>
              <a:rPr lang="en-US" sz="1400" kern="0" dirty="0">
                <a:effectLst/>
                <a:latin typeface="Times New Roman" panose="02020603050405020304" pitchFamily="18" charset="0"/>
                <a:ea typeface="Calibri" panose="020F0502020204030204" pitchFamily="34" charset="0"/>
              </a:rPr>
              <a:t> </a:t>
            </a:r>
            <a:r>
              <a:rPr lang="en-US" sz="1400" kern="0" dirty="0" err="1">
                <a:effectLst/>
                <a:latin typeface="Times New Roman" panose="02020603050405020304" pitchFamily="18" charset="0"/>
                <a:ea typeface="Calibri" panose="020F0502020204030204" pitchFamily="34" charset="0"/>
              </a:rPr>
              <a:t>môi</a:t>
            </a:r>
            <a:r>
              <a:rPr lang="en-US" sz="1400" kern="0" dirty="0">
                <a:effectLst/>
                <a:latin typeface="Times New Roman" panose="02020603050405020304" pitchFamily="18" charset="0"/>
                <a:ea typeface="Calibri" panose="020F0502020204030204" pitchFamily="34" charset="0"/>
              </a:rPr>
              <a:t> </a:t>
            </a:r>
            <a:r>
              <a:rPr lang="en-US" sz="1400" kern="0" dirty="0" err="1">
                <a:effectLst/>
                <a:latin typeface="Times New Roman" panose="02020603050405020304" pitchFamily="18" charset="0"/>
                <a:ea typeface="Calibri" panose="020F0502020204030204" pitchFamily="34" charset="0"/>
              </a:rPr>
              <a:t>trường</a:t>
            </a:r>
            <a:r>
              <a:rPr lang="en-US" sz="1400" kern="0" dirty="0">
                <a:effectLst/>
                <a:latin typeface="Times New Roman" panose="02020603050405020304" pitchFamily="18" charset="0"/>
                <a:ea typeface="Calibri" panose="020F0502020204030204" pitchFamily="34" charset="0"/>
              </a:rPr>
              <a:t> </a:t>
            </a:r>
            <a:r>
              <a:rPr lang="en-US" sz="1400" kern="0" dirty="0" err="1">
                <a:effectLst/>
                <a:latin typeface="Times New Roman" panose="02020603050405020304" pitchFamily="18" charset="0"/>
                <a:ea typeface="Calibri" panose="020F0502020204030204" pitchFamily="34" charset="0"/>
              </a:rPr>
              <a:t>khác</a:t>
            </a:r>
            <a:r>
              <a:rPr lang="en-US" sz="1400" kern="0" dirty="0">
                <a:effectLst/>
                <a:latin typeface="Times New Roman" panose="02020603050405020304" pitchFamily="18" charset="0"/>
                <a:ea typeface="Calibri" panose="020F0502020204030204" pitchFamily="34" charset="0"/>
              </a:rPr>
              <a:t> </a:t>
            </a:r>
            <a:r>
              <a:rPr lang="en-US" sz="1400" kern="0" dirty="0" err="1">
                <a:effectLst/>
                <a:latin typeface="Times New Roman" panose="02020603050405020304" pitchFamily="18" charset="0"/>
                <a:ea typeface="Calibri" panose="020F0502020204030204" pitchFamily="34" charset="0"/>
              </a:rPr>
              <a:t>nhau</a:t>
            </a:r>
            <a:endParaRPr lang="en-US" sz="1400" kern="0" dirty="0">
              <a:latin typeface="Times New Roman" panose="02020603050405020304" pitchFamily="18" charset="0"/>
              <a:ea typeface="Calibri" panose="020F0502020204030204" pitchFamily="34" charset="0"/>
            </a:endParaRPr>
          </a:p>
          <a:p>
            <a:pPr>
              <a:lnSpc>
                <a:spcPct val="110000"/>
              </a:lnSpc>
            </a:pPr>
            <a:r>
              <a:rPr lang="en-US" sz="1400" kern="0" dirty="0" err="1">
                <a:effectLst/>
                <a:latin typeface="Times New Roman" panose="02020603050405020304" pitchFamily="18" charset="0"/>
                <a:ea typeface="Calibri" panose="020F0502020204030204" pitchFamily="34" charset="0"/>
              </a:rPr>
              <a:t>Độ</a:t>
            </a:r>
            <a:r>
              <a:rPr lang="en-US" sz="1400" kern="0" dirty="0">
                <a:effectLst/>
                <a:latin typeface="Times New Roman" panose="02020603050405020304" pitchFamily="18" charset="0"/>
                <a:ea typeface="Calibri" panose="020F0502020204030204" pitchFamily="34" charset="0"/>
              </a:rPr>
              <a:t> </a:t>
            </a:r>
            <a:r>
              <a:rPr lang="en-US" sz="1400" kern="0" dirty="0" err="1">
                <a:effectLst/>
                <a:latin typeface="Times New Roman" panose="02020603050405020304" pitchFamily="18" charset="0"/>
                <a:ea typeface="Calibri" panose="020F0502020204030204" pitchFamily="34" charset="0"/>
              </a:rPr>
              <a:t>phức</a:t>
            </a:r>
            <a:r>
              <a:rPr lang="en-US" sz="1400" kern="0" dirty="0">
                <a:effectLst/>
                <a:latin typeface="Times New Roman" panose="02020603050405020304" pitchFamily="18" charset="0"/>
                <a:ea typeface="Calibri" panose="020F0502020204030204" pitchFamily="34" charset="0"/>
              </a:rPr>
              <a:t> </a:t>
            </a:r>
            <a:r>
              <a:rPr lang="en-US" sz="1400" kern="0" dirty="0" err="1">
                <a:effectLst/>
                <a:latin typeface="Times New Roman" panose="02020603050405020304" pitchFamily="18" charset="0"/>
                <a:ea typeface="Calibri" panose="020F0502020204030204" pitchFamily="34" charset="0"/>
              </a:rPr>
              <a:t>tạp</a:t>
            </a:r>
            <a:r>
              <a:rPr lang="en-US" sz="1400" kern="0" dirty="0">
                <a:effectLst/>
                <a:latin typeface="Times New Roman" panose="02020603050405020304" pitchFamily="18" charset="0"/>
                <a:ea typeface="Calibri" panose="020F0502020204030204" pitchFamily="34" charset="0"/>
              </a:rPr>
              <a:t> </a:t>
            </a:r>
            <a:r>
              <a:rPr lang="en-US" sz="1400" kern="0" dirty="0" err="1">
                <a:effectLst/>
                <a:latin typeface="Times New Roman" panose="02020603050405020304" pitchFamily="18" charset="0"/>
                <a:ea typeface="Calibri" panose="020F0502020204030204" pitchFamily="34" charset="0"/>
              </a:rPr>
              <a:t>của</a:t>
            </a:r>
            <a:r>
              <a:rPr lang="en-US" sz="1400" kern="0" dirty="0">
                <a:effectLst/>
                <a:latin typeface="Times New Roman" panose="02020603050405020304" pitchFamily="18" charset="0"/>
                <a:ea typeface="Calibri" panose="020F0502020204030204" pitchFamily="34" charset="0"/>
              </a:rPr>
              <a:t> </a:t>
            </a:r>
            <a:r>
              <a:rPr lang="en-US" sz="1400" kern="0" dirty="0" err="1">
                <a:effectLst/>
                <a:latin typeface="Times New Roman" panose="02020603050405020304" pitchFamily="18" charset="0"/>
                <a:ea typeface="Calibri" panose="020F0502020204030204" pitchFamily="34" charset="0"/>
              </a:rPr>
              <a:t>thuật</a:t>
            </a:r>
            <a:r>
              <a:rPr lang="en-US" sz="1400" kern="0" dirty="0">
                <a:effectLst/>
                <a:latin typeface="Times New Roman" panose="02020603050405020304" pitchFamily="18" charset="0"/>
                <a:ea typeface="Calibri" panose="020F0502020204030204" pitchFamily="34" charset="0"/>
              </a:rPr>
              <a:t> </a:t>
            </a:r>
            <a:r>
              <a:rPr lang="en-US" sz="1400" kern="0" dirty="0" err="1">
                <a:effectLst/>
                <a:latin typeface="Times New Roman" panose="02020603050405020304" pitchFamily="18" charset="0"/>
                <a:ea typeface="Calibri" panose="020F0502020204030204" pitchFamily="34" charset="0"/>
              </a:rPr>
              <a:t>toán</a:t>
            </a:r>
            <a:endParaRPr lang="en-US" sz="1400" kern="0" dirty="0">
              <a:effectLst/>
              <a:latin typeface="Times New Roman" panose="02020603050405020304" pitchFamily="18" charset="0"/>
              <a:ea typeface="Calibri" panose="020F0502020204030204" pitchFamily="34" charset="0"/>
            </a:endParaRPr>
          </a:p>
          <a:p>
            <a:pPr>
              <a:lnSpc>
                <a:spcPct val="110000"/>
              </a:lnSpc>
            </a:pPr>
            <a:r>
              <a:rPr lang="en-US" sz="1400" kern="0" dirty="0" err="1">
                <a:effectLst/>
                <a:latin typeface="Times New Roman" panose="02020603050405020304" pitchFamily="18" charset="0"/>
                <a:ea typeface="Calibri" panose="020F0502020204030204" pitchFamily="34" charset="0"/>
              </a:rPr>
              <a:t>Cần</a:t>
            </a:r>
            <a:r>
              <a:rPr lang="en-US" sz="1400" kern="0" dirty="0">
                <a:effectLst/>
                <a:latin typeface="Times New Roman" panose="02020603050405020304" pitchFamily="18" charset="0"/>
                <a:ea typeface="Calibri" panose="020F0502020204030204" pitchFamily="34" charset="0"/>
              </a:rPr>
              <a:t> </a:t>
            </a:r>
            <a:r>
              <a:rPr lang="en-US" sz="1400" kern="0" dirty="0" err="1">
                <a:effectLst/>
                <a:latin typeface="Times New Roman" panose="02020603050405020304" pitchFamily="18" charset="0"/>
                <a:ea typeface="Calibri" panose="020F0502020204030204" pitchFamily="34" charset="0"/>
              </a:rPr>
              <a:t>tập</a:t>
            </a:r>
            <a:r>
              <a:rPr lang="en-US" sz="1400" kern="0" dirty="0">
                <a:effectLst/>
                <a:latin typeface="Times New Roman" panose="02020603050405020304" pitchFamily="18" charset="0"/>
                <a:ea typeface="Calibri" panose="020F0502020204030204" pitchFamily="34" charset="0"/>
              </a:rPr>
              <a:t> </a:t>
            </a:r>
            <a:r>
              <a:rPr lang="en-US" sz="1400" kern="0" dirty="0" err="1">
                <a:effectLst/>
                <a:latin typeface="Times New Roman" panose="02020603050405020304" pitchFamily="18" charset="0"/>
                <a:ea typeface="Calibri" panose="020F0502020204030204" pitchFamily="34" charset="0"/>
              </a:rPr>
              <a:t>dữ</a:t>
            </a:r>
            <a:r>
              <a:rPr lang="en-US" sz="1400" kern="0" dirty="0">
                <a:effectLst/>
                <a:latin typeface="Times New Roman" panose="02020603050405020304" pitchFamily="18" charset="0"/>
                <a:ea typeface="Calibri" panose="020F0502020204030204" pitchFamily="34" charset="0"/>
              </a:rPr>
              <a:t> </a:t>
            </a:r>
            <a:r>
              <a:rPr lang="en-US" sz="1400" kern="0" dirty="0" err="1">
                <a:effectLst/>
                <a:latin typeface="Times New Roman" panose="02020603050405020304" pitchFamily="18" charset="0"/>
                <a:ea typeface="Calibri" panose="020F0502020204030204" pitchFamily="34" charset="0"/>
              </a:rPr>
              <a:t>liệu</a:t>
            </a:r>
            <a:r>
              <a:rPr lang="en-US" sz="1400" kern="0" dirty="0">
                <a:effectLst/>
                <a:latin typeface="Times New Roman" panose="02020603050405020304" pitchFamily="18" charset="0"/>
                <a:ea typeface="Calibri" panose="020F0502020204030204" pitchFamily="34" charset="0"/>
              </a:rPr>
              <a:t> </a:t>
            </a:r>
            <a:r>
              <a:rPr lang="en-US" sz="1400" kern="0" dirty="0" err="1">
                <a:effectLst/>
                <a:latin typeface="Times New Roman" panose="02020603050405020304" pitchFamily="18" charset="0"/>
                <a:ea typeface="Calibri" panose="020F0502020204030204" pitchFamily="34" charset="0"/>
              </a:rPr>
              <a:t>huấn</a:t>
            </a:r>
            <a:r>
              <a:rPr lang="en-US" sz="1400" kern="0" dirty="0">
                <a:effectLst/>
                <a:latin typeface="Times New Roman" panose="02020603050405020304" pitchFamily="18" charset="0"/>
                <a:ea typeface="Calibri" panose="020F0502020204030204" pitchFamily="34" charset="0"/>
              </a:rPr>
              <a:t> </a:t>
            </a:r>
            <a:r>
              <a:rPr lang="en-US" sz="1400" kern="0" dirty="0" err="1">
                <a:effectLst/>
                <a:latin typeface="Times New Roman" panose="02020603050405020304" pitchFamily="18" charset="0"/>
                <a:ea typeface="Calibri" panose="020F0502020204030204" pitchFamily="34" charset="0"/>
              </a:rPr>
              <a:t>luyện</a:t>
            </a:r>
            <a:r>
              <a:rPr lang="en-US" sz="1400" kern="0" dirty="0">
                <a:effectLst/>
                <a:latin typeface="Times New Roman" panose="02020603050405020304" pitchFamily="18" charset="0"/>
                <a:ea typeface="Calibri" panose="020F0502020204030204" pitchFamily="34" charset="0"/>
              </a:rPr>
              <a:t> </a:t>
            </a:r>
            <a:r>
              <a:rPr lang="en-US" sz="1400" kern="0" dirty="0" err="1">
                <a:effectLst/>
                <a:latin typeface="Times New Roman" panose="02020603050405020304" pitchFamily="18" charset="0"/>
                <a:ea typeface="Calibri" panose="020F0502020204030204" pitchFamily="34" charset="0"/>
              </a:rPr>
              <a:t>lớn</a:t>
            </a:r>
            <a:endParaRPr lang="en-US" sz="1400" kern="0" dirty="0">
              <a:latin typeface="Times New Roman" panose="02020603050405020304" pitchFamily="18" charset="0"/>
              <a:ea typeface="Calibri" panose="020F0502020204030204" pitchFamily="34" charset="0"/>
            </a:endParaRPr>
          </a:p>
          <a:p>
            <a:pPr>
              <a:lnSpc>
                <a:spcPct val="110000"/>
              </a:lnSpc>
            </a:pPr>
            <a:r>
              <a:rPr lang="en-US" sz="1400" kern="0" dirty="0" err="1">
                <a:effectLst/>
                <a:latin typeface="Times New Roman" panose="02020603050405020304" pitchFamily="18" charset="0"/>
                <a:ea typeface="Calibri" panose="020F0502020204030204" pitchFamily="34" charset="0"/>
              </a:rPr>
              <a:t>Phụ</a:t>
            </a:r>
            <a:r>
              <a:rPr lang="en-US" sz="1400" kern="0" dirty="0">
                <a:effectLst/>
                <a:latin typeface="Times New Roman" panose="02020603050405020304" pitchFamily="18" charset="0"/>
                <a:ea typeface="Calibri" panose="020F0502020204030204" pitchFamily="34" charset="0"/>
              </a:rPr>
              <a:t> </a:t>
            </a:r>
            <a:r>
              <a:rPr lang="en-US" sz="1400" kern="0" dirty="0" err="1">
                <a:effectLst/>
                <a:latin typeface="Times New Roman" panose="02020603050405020304" pitchFamily="18" charset="0"/>
                <a:ea typeface="Calibri" panose="020F0502020204030204" pitchFamily="34" charset="0"/>
              </a:rPr>
              <a:t>thuộc</a:t>
            </a:r>
            <a:r>
              <a:rPr lang="en-US" sz="1400" kern="0" dirty="0">
                <a:effectLst/>
                <a:latin typeface="Times New Roman" panose="02020603050405020304" pitchFamily="18" charset="0"/>
                <a:ea typeface="Calibri" panose="020F0502020204030204" pitchFamily="34" charset="0"/>
              </a:rPr>
              <a:t> </a:t>
            </a:r>
            <a:r>
              <a:rPr lang="en-US" sz="1400" kern="0" dirty="0" err="1">
                <a:effectLst/>
                <a:latin typeface="Times New Roman" panose="02020603050405020304" pitchFamily="18" charset="0"/>
                <a:ea typeface="Calibri" panose="020F0502020204030204" pitchFamily="34" charset="0"/>
              </a:rPr>
              <a:t>vào</a:t>
            </a:r>
            <a:r>
              <a:rPr lang="en-US" sz="1400" kern="0" dirty="0">
                <a:effectLst/>
                <a:latin typeface="Times New Roman" panose="02020603050405020304" pitchFamily="18" charset="0"/>
                <a:ea typeface="Calibri" panose="020F0502020204030204" pitchFamily="34" charset="0"/>
              </a:rPr>
              <a:t> </a:t>
            </a:r>
            <a:r>
              <a:rPr lang="en-US" sz="1400" kern="0" dirty="0" err="1">
                <a:effectLst/>
                <a:latin typeface="Times New Roman" panose="02020603050405020304" pitchFamily="18" charset="0"/>
                <a:ea typeface="Calibri" panose="020F0502020204030204" pitchFamily="34" charset="0"/>
              </a:rPr>
              <a:t>việc</a:t>
            </a:r>
            <a:r>
              <a:rPr lang="en-US" sz="1400" kern="0" dirty="0">
                <a:effectLst/>
                <a:latin typeface="Times New Roman" panose="02020603050405020304" pitchFamily="18" charset="0"/>
                <a:ea typeface="Calibri" panose="020F0502020204030204" pitchFamily="34" charset="0"/>
              </a:rPr>
              <a:t> </a:t>
            </a:r>
            <a:r>
              <a:rPr lang="en-US" sz="1400" kern="0" dirty="0" err="1">
                <a:effectLst/>
                <a:latin typeface="Times New Roman" panose="02020603050405020304" pitchFamily="18" charset="0"/>
                <a:ea typeface="Calibri" panose="020F0502020204030204" pitchFamily="34" charset="0"/>
              </a:rPr>
              <a:t>chuẩn</a:t>
            </a:r>
            <a:r>
              <a:rPr lang="en-US" sz="1400" kern="0" dirty="0">
                <a:effectLst/>
                <a:latin typeface="Times New Roman" panose="02020603050405020304" pitchFamily="18" charset="0"/>
                <a:ea typeface="Calibri" panose="020F0502020204030204" pitchFamily="34" charset="0"/>
              </a:rPr>
              <a:t> </a:t>
            </a:r>
            <a:r>
              <a:rPr lang="en-US" sz="1400" kern="0" dirty="0" err="1">
                <a:effectLst/>
                <a:latin typeface="Times New Roman" panose="02020603050405020304" pitchFamily="18" charset="0"/>
                <a:ea typeface="Calibri" panose="020F0502020204030204" pitchFamily="34" charset="0"/>
              </a:rPr>
              <a:t>bị</a:t>
            </a:r>
            <a:r>
              <a:rPr lang="en-US" sz="1400" kern="0" dirty="0">
                <a:effectLst/>
                <a:latin typeface="Times New Roman" panose="02020603050405020304" pitchFamily="18" charset="0"/>
                <a:ea typeface="Calibri" panose="020F0502020204030204" pitchFamily="34" charset="0"/>
              </a:rPr>
              <a:t> </a:t>
            </a:r>
            <a:r>
              <a:rPr lang="en-US" sz="1400" kern="0" dirty="0" err="1">
                <a:effectLst/>
                <a:latin typeface="Times New Roman" panose="02020603050405020304" pitchFamily="18" charset="0"/>
                <a:ea typeface="Calibri" panose="020F0502020204030204" pitchFamily="34" charset="0"/>
              </a:rPr>
              <a:t>dữ</a:t>
            </a:r>
            <a:r>
              <a:rPr lang="en-US" sz="1400" kern="0" dirty="0">
                <a:effectLst/>
                <a:latin typeface="Times New Roman" panose="02020603050405020304" pitchFamily="18" charset="0"/>
                <a:ea typeface="Calibri" panose="020F0502020204030204" pitchFamily="34" charset="0"/>
              </a:rPr>
              <a:t> </a:t>
            </a:r>
            <a:r>
              <a:rPr lang="en-US" sz="1400" kern="0" dirty="0" err="1">
                <a:effectLst/>
                <a:latin typeface="Times New Roman" panose="02020603050405020304" pitchFamily="18" charset="0"/>
                <a:ea typeface="Calibri" panose="020F0502020204030204" pitchFamily="34" charset="0"/>
              </a:rPr>
              <a:t>liệu</a:t>
            </a:r>
            <a:r>
              <a:rPr lang="en-US" sz="1400" kern="0" dirty="0">
                <a:effectLst/>
                <a:latin typeface="Times New Roman" panose="02020603050405020304" pitchFamily="18" charset="0"/>
                <a:ea typeface="Calibri" panose="020F0502020204030204" pitchFamily="34" charset="0"/>
              </a:rPr>
              <a:t> </a:t>
            </a:r>
            <a:r>
              <a:rPr lang="en-US" sz="1400" kern="0" dirty="0" err="1">
                <a:effectLst/>
                <a:latin typeface="Times New Roman" panose="02020603050405020304" pitchFamily="18" charset="0"/>
                <a:ea typeface="Calibri" panose="020F0502020204030204" pitchFamily="34" charset="0"/>
              </a:rPr>
              <a:t>huấn</a:t>
            </a:r>
            <a:r>
              <a:rPr lang="en-US" sz="1400" kern="0" dirty="0">
                <a:effectLst/>
                <a:latin typeface="Times New Roman" panose="02020603050405020304" pitchFamily="18" charset="0"/>
                <a:ea typeface="Calibri" panose="020F0502020204030204" pitchFamily="34" charset="0"/>
              </a:rPr>
              <a:t> </a:t>
            </a:r>
            <a:r>
              <a:rPr lang="en-US" sz="1400" kern="0" dirty="0" err="1">
                <a:effectLst/>
                <a:latin typeface="Times New Roman" panose="02020603050405020304" pitchFamily="18" charset="0"/>
                <a:ea typeface="Calibri" panose="020F0502020204030204" pitchFamily="34" charset="0"/>
              </a:rPr>
              <a:t>luyện</a:t>
            </a:r>
            <a:endParaRPr lang="en-US" sz="1400" kern="0" dirty="0">
              <a:effectLst/>
              <a:latin typeface="Times New Roman" panose="02020603050405020304" pitchFamily="18" charset="0"/>
              <a:ea typeface="Calibri" panose="020F0502020204030204" pitchFamily="34" charset="0"/>
            </a:endParaRPr>
          </a:p>
          <a:p>
            <a:pPr>
              <a:lnSpc>
                <a:spcPct val="110000"/>
              </a:lnSpc>
            </a:pPr>
            <a:r>
              <a:rPr lang="en-US" sz="1400" kern="0" dirty="0" err="1">
                <a:effectLst/>
                <a:latin typeface="Times New Roman" panose="02020603050405020304" pitchFamily="18" charset="0"/>
                <a:ea typeface="Calibri" panose="020F0502020204030204" pitchFamily="34" charset="0"/>
              </a:rPr>
              <a:t>Độ</a:t>
            </a:r>
            <a:r>
              <a:rPr lang="en-US" sz="1400" kern="0" dirty="0">
                <a:effectLst/>
                <a:latin typeface="Times New Roman" panose="02020603050405020304" pitchFamily="18" charset="0"/>
                <a:ea typeface="Calibri" panose="020F0502020204030204" pitchFamily="34" charset="0"/>
              </a:rPr>
              <a:t> tin </a:t>
            </a:r>
            <a:r>
              <a:rPr lang="en-US" sz="1400" kern="0" dirty="0" err="1">
                <a:effectLst/>
                <a:latin typeface="Times New Roman" panose="02020603050405020304" pitchFamily="18" charset="0"/>
                <a:ea typeface="Calibri" panose="020F0502020204030204" pitchFamily="34" charset="0"/>
              </a:rPr>
              <a:t>cậy</a:t>
            </a:r>
            <a:r>
              <a:rPr lang="en-US" sz="1400" kern="0" dirty="0">
                <a:effectLst/>
                <a:latin typeface="Times New Roman" panose="02020603050405020304" pitchFamily="18" charset="0"/>
                <a:ea typeface="Calibri" panose="020F0502020204030204" pitchFamily="34" charset="0"/>
              </a:rPr>
              <a:t> </a:t>
            </a:r>
            <a:r>
              <a:rPr lang="en-US" sz="1400" kern="0" dirty="0" err="1">
                <a:effectLst/>
                <a:latin typeface="Times New Roman" panose="02020603050405020304" pitchFamily="18" charset="0"/>
                <a:ea typeface="Calibri" panose="020F0502020204030204" pitchFamily="34" charset="0"/>
              </a:rPr>
              <a:t>của</a:t>
            </a:r>
            <a:r>
              <a:rPr lang="en-US" sz="1400" kern="0" dirty="0">
                <a:effectLst/>
                <a:latin typeface="Times New Roman" panose="02020603050405020304" pitchFamily="18" charset="0"/>
                <a:ea typeface="Calibri" panose="020F0502020204030204" pitchFamily="34" charset="0"/>
              </a:rPr>
              <a:t> </a:t>
            </a:r>
            <a:r>
              <a:rPr lang="en-US" sz="1400" kern="0" dirty="0" err="1">
                <a:effectLst/>
                <a:latin typeface="Times New Roman" panose="02020603050405020304" pitchFamily="18" charset="0"/>
                <a:ea typeface="Calibri" panose="020F0502020204030204" pitchFamily="34" charset="0"/>
              </a:rPr>
              <a:t>kết</a:t>
            </a:r>
            <a:r>
              <a:rPr lang="en-US" sz="1400" kern="0" dirty="0">
                <a:effectLst/>
                <a:latin typeface="Times New Roman" panose="02020603050405020304" pitchFamily="18" charset="0"/>
                <a:ea typeface="Calibri" panose="020F0502020204030204" pitchFamily="34" charset="0"/>
              </a:rPr>
              <a:t> </a:t>
            </a:r>
            <a:r>
              <a:rPr lang="en-US" sz="1400" kern="0" dirty="0" err="1">
                <a:effectLst/>
                <a:latin typeface="Times New Roman" panose="02020603050405020304" pitchFamily="18" charset="0"/>
                <a:ea typeface="Calibri" panose="020F0502020204030204" pitchFamily="34" charset="0"/>
              </a:rPr>
              <a:t>quả</a:t>
            </a:r>
            <a:endParaRPr lang="en-US" sz="1400" kern="0" dirty="0">
              <a:latin typeface="Times New Roman" panose="02020603050405020304" pitchFamily="18" charset="0"/>
              <a:ea typeface="Calibri" panose="020F0502020204030204" pitchFamily="34" charset="0"/>
            </a:endParaRPr>
          </a:p>
          <a:p>
            <a:pPr>
              <a:lnSpc>
                <a:spcPct val="110000"/>
              </a:lnSpc>
            </a:pPr>
            <a:r>
              <a:rPr lang="en-US" sz="1400" kern="0" dirty="0" err="1">
                <a:effectLst/>
                <a:latin typeface="Times New Roman" panose="02020603050405020304" pitchFamily="18" charset="0"/>
                <a:ea typeface="Calibri" panose="020F0502020204030204" pitchFamily="34" charset="0"/>
              </a:rPr>
              <a:t>Khả</a:t>
            </a:r>
            <a:r>
              <a:rPr lang="en-US" sz="1400" kern="0" dirty="0">
                <a:effectLst/>
                <a:latin typeface="Times New Roman" panose="02020603050405020304" pitchFamily="18" charset="0"/>
                <a:ea typeface="Calibri" panose="020F0502020204030204" pitchFamily="34" charset="0"/>
              </a:rPr>
              <a:t> </a:t>
            </a:r>
            <a:r>
              <a:rPr lang="en-US" sz="1400" kern="0" dirty="0" err="1">
                <a:effectLst/>
                <a:latin typeface="Times New Roman" panose="02020603050405020304" pitchFamily="18" charset="0"/>
                <a:ea typeface="Calibri" panose="020F0502020204030204" pitchFamily="34" charset="0"/>
              </a:rPr>
              <a:t>năng</a:t>
            </a:r>
            <a:r>
              <a:rPr lang="en-US" sz="1400" kern="0" dirty="0">
                <a:effectLst/>
                <a:latin typeface="Times New Roman" panose="02020603050405020304" pitchFamily="18" charset="0"/>
                <a:ea typeface="Calibri" panose="020F0502020204030204" pitchFamily="34" charset="0"/>
              </a:rPr>
              <a:t> </a:t>
            </a:r>
            <a:r>
              <a:rPr lang="en-US" sz="1400" kern="0" dirty="0" err="1">
                <a:effectLst/>
                <a:latin typeface="Times New Roman" panose="02020603050405020304" pitchFamily="18" charset="0"/>
                <a:ea typeface="Calibri" panose="020F0502020204030204" pitchFamily="34" charset="0"/>
              </a:rPr>
              <a:t>mở</a:t>
            </a:r>
            <a:r>
              <a:rPr lang="en-US" sz="1400" kern="0" dirty="0">
                <a:effectLst/>
                <a:latin typeface="Times New Roman" panose="02020603050405020304" pitchFamily="18" charset="0"/>
                <a:ea typeface="Calibri" panose="020F0502020204030204" pitchFamily="34" charset="0"/>
              </a:rPr>
              <a:t> </a:t>
            </a:r>
            <a:r>
              <a:rPr lang="en-US" sz="1400" kern="0" dirty="0" err="1">
                <a:effectLst/>
                <a:latin typeface="Times New Roman" panose="02020603050405020304" pitchFamily="18" charset="0"/>
                <a:ea typeface="Calibri" panose="020F0502020204030204" pitchFamily="34" charset="0"/>
              </a:rPr>
              <a:t>rộng</a:t>
            </a:r>
            <a:r>
              <a:rPr lang="en-US" sz="1400" kern="0" dirty="0">
                <a:effectLst/>
                <a:latin typeface="Times New Roman" panose="02020603050405020304" pitchFamily="18" charset="0"/>
                <a:ea typeface="Calibri" panose="020F0502020204030204" pitchFamily="34" charset="0"/>
              </a:rPr>
              <a:t> </a:t>
            </a:r>
            <a:r>
              <a:rPr lang="en-US" sz="1400" kern="0" dirty="0" err="1">
                <a:effectLst/>
                <a:latin typeface="Times New Roman" panose="02020603050405020304" pitchFamily="18" charset="0"/>
                <a:ea typeface="Calibri" panose="020F0502020204030204" pitchFamily="34" charset="0"/>
              </a:rPr>
              <a:t>và</a:t>
            </a:r>
            <a:r>
              <a:rPr lang="en-US" sz="1400" kern="0" dirty="0">
                <a:effectLst/>
                <a:latin typeface="Times New Roman" panose="02020603050405020304" pitchFamily="18" charset="0"/>
                <a:ea typeface="Calibri" panose="020F0502020204030204" pitchFamily="34" charset="0"/>
              </a:rPr>
              <a:t> </a:t>
            </a:r>
            <a:r>
              <a:rPr lang="en-US" sz="1400" kern="0" dirty="0" err="1">
                <a:effectLst/>
                <a:latin typeface="Times New Roman" panose="02020603050405020304" pitchFamily="18" charset="0"/>
                <a:ea typeface="Calibri" panose="020F0502020204030204" pitchFamily="34" charset="0"/>
              </a:rPr>
              <a:t>đa</a:t>
            </a:r>
            <a:r>
              <a:rPr lang="en-US" sz="1400" kern="0" dirty="0">
                <a:effectLst/>
                <a:latin typeface="Times New Roman" panose="02020603050405020304" pitchFamily="18" charset="0"/>
                <a:ea typeface="Calibri" panose="020F0502020204030204" pitchFamily="34" charset="0"/>
              </a:rPr>
              <a:t> </a:t>
            </a:r>
            <a:r>
              <a:rPr lang="en-US" sz="1400" kern="0" dirty="0" err="1">
                <a:effectLst/>
                <a:latin typeface="Times New Roman" panose="02020603050405020304" pitchFamily="18" charset="0"/>
                <a:ea typeface="Calibri" panose="020F0502020204030204" pitchFamily="34" charset="0"/>
              </a:rPr>
              <a:t>dạng</a:t>
            </a:r>
            <a:r>
              <a:rPr lang="en-US" sz="1400" kern="0" dirty="0">
                <a:effectLst/>
                <a:latin typeface="Times New Roman" panose="02020603050405020304" pitchFamily="18" charset="0"/>
                <a:ea typeface="Calibri" panose="020F0502020204030204" pitchFamily="34" charset="0"/>
              </a:rPr>
              <a:t> </a:t>
            </a:r>
            <a:r>
              <a:rPr lang="en-US" sz="1400" kern="0" dirty="0" err="1">
                <a:effectLst/>
                <a:latin typeface="Times New Roman" panose="02020603050405020304" pitchFamily="18" charset="0"/>
                <a:ea typeface="Calibri" panose="020F0502020204030204" pitchFamily="34" charset="0"/>
              </a:rPr>
              <a:t>hóa</a:t>
            </a:r>
            <a:endParaRPr lang="en-US" sz="1400" kern="0" dirty="0">
              <a:effectLst/>
              <a:latin typeface="Times New Roman" panose="02020603050405020304" pitchFamily="18" charset="0"/>
              <a:ea typeface="Calibri" panose="020F0502020204030204" pitchFamily="34" charset="0"/>
            </a:endParaRPr>
          </a:p>
          <a:p>
            <a:pPr>
              <a:lnSpc>
                <a:spcPct val="110000"/>
              </a:lnSpc>
            </a:pPr>
            <a:r>
              <a:rPr lang="en-US" sz="1400" kern="0" dirty="0" err="1">
                <a:effectLst/>
                <a:latin typeface="Times New Roman" panose="02020603050405020304" pitchFamily="18" charset="0"/>
                <a:ea typeface="Calibri" panose="020F0502020204030204" pitchFamily="34" charset="0"/>
              </a:rPr>
              <a:t>Sự</a:t>
            </a:r>
            <a:r>
              <a:rPr lang="en-US" sz="1400" kern="0" dirty="0">
                <a:effectLst/>
                <a:latin typeface="Times New Roman" panose="02020603050405020304" pitchFamily="18" charset="0"/>
                <a:ea typeface="Calibri" panose="020F0502020204030204" pitchFamily="34" charset="0"/>
              </a:rPr>
              <a:t> </a:t>
            </a:r>
            <a:r>
              <a:rPr lang="en-US" sz="1400" kern="0" dirty="0" err="1">
                <a:effectLst/>
                <a:latin typeface="Times New Roman" panose="02020603050405020304" pitchFamily="18" charset="0"/>
                <a:ea typeface="Calibri" panose="020F0502020204030204" pitchFamily="34" charset="0"/>
              </a:rPr>
              <a:t>ảnh</a:t>
            </a:r>
            <a:r>
              <a:rPr lang="en-US" sz="1400" kern="0" dirty="0">
                <a:effectLst/>
                <a:latin typeface="Times New Roman" panose="02020603050405020304" pitchFamily="18" charset="0"/>
                <a:ea typeface="Calibri" panose="020F0502020204030204" pitchFamily="34" charset="0"/>
              </a:rPr>
              <a:t> </a:t>
            </a:r>
            <a:r>
              <a:rPr lang="en-US" sz="1400" kern="0" dirty="0" err="1">
                <a:effectLst/>
                <a:latin typeface="Times New Roman" panose="02020603050405020304" pitchFamily="18" charset="0"/>
                <a:ea typeface="Calibri" panose="020F0502020204030204" pitchFamily="34" charset="0"/>
              </a:rPr>
              <a:t>hưởng</a:t>
            </a:r>
            <a:r>
              <a:rPr lang="en-US" sz="1400" kern="0" dirty="0">
                <a:effectLst/>
                <a:latin typeface="Times New Roman" panose="02020603050405020304" pitchFamily="18" charset="0"/>
                <a:ea typeface="Calibri" panose="020F0502020204030204" pitchFamily="34" charset="0"/>
              </a:rPr>
              <a:t> </a:t>
            </a:r>
            <a:r>
              <a:rPr lang="en-US" sz="1400" kern="0" dirty="0" err="1">
                <a:effectLst/>
                <a:latin typeface="Times New Roman" panose="02020603050405020304" pitchFamily="18" charset="0"/>
                <a:ea typeface="Calibri" panose="020F0502020204030204" pitchFamily="34" charset="0"/>
              </a:rPr>
              <a:t>của</a:t>
            </a:r>
            <a:r>
              <a:rPr lang="en-US" sz="1400" kern="0" dirty="0">
                <a:effectLst/>
                <a:latin typeface="Times New Roman" panose="02020603050405020304" pitchFamily="18" charset="0"/>
                <a:ea typeface="Calibri" panose="020F0502020204030204" pitchFamily="34" charset="0"/>
              </a:rPr>
              <a:t> </a:t>
            </a:r>
            <a:r>
              <a:rPr lang="en-US" sz="1400" kern="0" dirty="0" err="1">
                <a:effectLst/>
                <a:latin typeface="Times New Roman" panose="02020603050405020304" pitchFamily="18" charset="0"/>
                <a:ea typeface="Calibri" panose="020F0502020204030204" pitchFamily="34" charset="0"/>
              </a:rPr>
              <a:t>điều</a:t>
            </a:r>
            <a:r>
              <a:rPr lang="en-US" sz="1400" kern="0" dirty="0">
                <a:effectLst/>
                <a:latin typeface="Times New Roman" panose="02020603050405020304" pitchFamily="18" charset="0"/>
                <a:ea typeface="Calibri" panose="020F0502020204030204" pitchFamily="34" charset="0"/>
              </a:rPr>
              <a:t> </a:t>
            </a:r>
            <a:r>
              <a:rPr lang="en-US" sz="1400" kern="0" dirty="0" err="1">
                <a:effectLst/>
                <a:latin typeface="Times New Roman" panose="02020603050405020304" pitchFamily="18" charset="0"/>
                <a:ea typeface="Calibri" panose="020F0502020204030204" pitchFamily="34" charset="0"/>
              </a:rPr>
              <a:t>kiện</a:t>
            </a:r>
            <a:r>
              <a:rPr lang="en-US" sz="1400" kern="0" dirty="0">
                <a:effectLst/>
                <a:latin typeface="Times New Roman" panose="02020603050405020304" pitchFamily="18" charset="0"/>
                <a:ea typeface="Calibri" panose="020F0502020204030204" pitchFamily="34" charset="0"/>
              </a:rPr>
              <a:t> </a:t>
            </a:r>
            <a:r>
              <a:rPr lang="en-US" sz="1400" kern="0" dirty="0" err="1">
                <a:effectLst/>
                <a:latin typeface="Times New Roman" panose="02020603050405020304" pitchFamily="18" charset="0"/>
                <a:ea typeface="Calibri" panose="020F0502020204030204" pitchFamily="34" charset="0"/>
              </a:rPr>
              <a:t>môi</a:t>
            </a:r>
            <a:r>
              <a:rPr lang="en-US" sz="1400" kern="0" dirty="0">
                <a:effectLst/>
                <a:latin typeface="Times New Roman" panose="02020603050405020304" pitchFamily="18" charset="0"/>
                <a:ea typeface="Calibri" panose="020F0502020204030204" pitchFamily="34" charset="0"/>
              </a:rPr>
              <a:t> </a:t>
            </a:r>
            <a:r>
              <a:rPr lang="en-US" sz="1400" kern="0" dirty="0" err="1">
                <a:effectLst/>
                <a:latin typeface="Times New Roman" panose="02020603050405020304" pitchFamily="18" charset="0"/>
                <a:ea typeface="Calibri" panose="020F0502020204030204" pitchFamily="34" charset="0"/>
              </a:rPr>
              <a:t>trường</a:t>
            </a:r>
            <a:endParaRPr lang="en-US" sz="1400" dirty="0"/>
          </a:p>
        </p:txBody>
      </p:sp>
      <p:pic>
        <p:nvPicPr>
          <p:cNvPr id="7" name="Picture 6" descr="Child toys in a room">
            <a:extLst>
              <a:ext uri="{FF2B5EF4-FFF2-40B4-BE49-F238E27FC236}">
                <a16:creationId xmlns:a16="http://schemas.microsoft.com/office/drawing/2014/main" id="{DAD176B7-3C19-9284-A04E-B90D9728E9D9}"/>
              </a:ext>
            </a:extLst>
          </p:cNvPr>
          <p:cNvPicPr>
            <a:picLocks noChangeAspect="1"/>
          </p:cNvPicPr>
          <p:nvPr/>
        </p:nvPicPr>
        <p:blipFill rotWithShape="1">
          <a:blip r:embed="rId2"/>
          <a:srcRect l="31454" r="13427" b="-1"/>
          <a:stretch/>
        </p:blipFill>
        <p:spPr>
          <a:xfrm>
            <a:off x="6529065" y="10"/>
            <a:ext cx="5662937" cy="6857990"/>
          </a:xfrm>
          <a:custGeom>
            <a:avLst/>
            <a:gdLst/>
            <a:ahLst/>
            <a:cxnLst/>
            <a:rect l="l" t="t" r="r" b="b"/>
            <a:pathLst>
              <a:path w="5662937" h="6858000">
                <a:moveTo>
                  <a:pt x="598332" y="0"/>
                </a:moveTo>
                <a:lnTo>
                  <a:pt x="5662937" y="0"/>
                </a:lnTo>
                <a:lnTo>
                  <a:pt x="5662937" y="6858000"/>
                </a:lnTo>
                <a:lnTo>
                  <a:pt x="0" y="6858000"/>
                </a:lnTo>
                <a:lnTo>
                  <a:pt x="78957" y="6777438"/>
                </a:lnTo>
                <a:cubicBezTo>
                  <a:pt x="291624" y="6544265"/>
                  <a:pt x="490445" y="6275955"/>
                  <a:pt x="672224" y="5969316"/>
                </a:cubicBezTo>
                <a:cubicBezTo>
                  <a:pt x="914596" y="5515036"/>
                  <a:pt x="1066079" y="5030470"/>
                  <a:pt x="1217562" y="4515619"/>
                </a:cubicBezTo>
                <a:cubicBezTo>
                  <a:pt x="1338748" y="3970483"/>
                  <a:pt x="1399341" y="3516203"/>
                  <a:pt x="1399341" y="3061922"/>
                </a:cubicBezTo>
                <a:cubicBezTo>
                  <a:pt x="1399341" y="1948936"/>
                  <a:pt x="1190579" y="1021447"/>
                  <a:pt x="773055" y="279455"/>
                </a:cubicBezTo>
                <a:close/>
              </a:path>
            </a:pathLst>
          </a:custGeom>
        </p:spPr>
      </p:pic>
    </p:spTree>
    <p:extLst>
      <p:ext uri="{BB962C8B-B14F-4D97-AF65-F5344CB8AC3E}">
        <p14:creationId xmlns:p14="http://schemas.microsoft.com/office/powerpoint/2010/main" val="40899318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308119F7-B84E-4EBF-919F-A9B0F6D92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DAA17479-17CB-402A-8689-750C6F3858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5C8B76-4B51-B29D-5C1A-7F6291F1ED91}"/>
              </a:ext>
            </a:extLst>
          </p:cNvPr>
          <p:cNvSpPr>
            <a:spLocks noGrp="1"/>
          </p:cNvSpPr>
          <p:nvPr>
            <p:ph type="title"/>
          </p:nvPr>
        </p:nvSpPr>
        <p:spPr>
          <a:xfrm>
            <a:off x="720000" y="619200"/>
            <a:ext cx="3107463" cy="5510138"/>
          </a:xfrm>
        </p:spPr>
        <p:txBody>
          <a:bodyPr>
            <a:normAutofit/>
          </a:bodyPr>
          <a:lstStyle/>
          <a:p>
            <a:r>
              <a:rPr lang="en-US" b="0" dirty="0">
                <a:effectLst/>
                <a:latin typeface="Times New Roman" panose="02020603050405020304" pitchFamily="18" charset="0"/>
                <a:ea typeface="MS Gothic" panose="020B0609070205080204" pitchFamily="49" charset="-128"/>
                <a:cs typeface="Times New Roman" panose="02020603050405020304" pitchFamily="18" charset="0"/>
              </a:rPr>
              <a:t>H</a:t>
            </a:r>
            <a:r>
              <a:rPr lang="vi-VN" b="0" dirty="0">
                <a:effectLst/>
                <a:latin typeface="Times New Roman" panose="02020603050405020304" pitchFamily="18" charset="0"/>
                <a:ea typeface="MS Gothic" panose="020B0609070205080204" pitchFamily="49" charset="-128"/>
                <a:cs typeface="Times New Roman" panose="02020603050405020304" pitchFamily="18" charset="0"/>
              </a:rPr>
              <a:t>ướ</a:t>
            </a:r>
            <a:r>
              <a:rPr lang="en-US" b="0" dirty="0">
                <a:effectLst/>
                <a:latin typeface="Times New Roman" panose="02020603050405020304" pitchFamily="18" charset="0"/>
                <a:ea typeface="MS Gothic" panose="020B0609070205080204" pitchFamily="49" charset="-128"/>
                <a:cs typeface="Times New Roman" panose="02020603050405020304" pitchFamily="18" charset="0"/>
              </a:rPr>
              <a:t>ng </a:t>
            </a:r>
            <a:r>
              <a:rPr lang="en-US" b="0" dirty="0" err="1">
                <a:effectLst/>
                <a:latin typeface="Times New Roman" panose="02020603050405020304" pitchFamily="18" charset="0"/>
                <a:ea typeface="MS Gothic" panose="020B0609070205080204" pitchFamily="49" charset="-128"/>
                <a:cs typeface="Times New Roman" panose="02020603050405020304" pitchFamily="18" charset="0"/>
              </a:rPr>
              <a:t>phát</a:t>
            </a:r>
            <a:r>
              <a:rPr lang="en-US" b="0" dirty="0">
                <a:effectLst/>
                <a:latin typeface="Times New Roman" panose="02020603050405020304" pitchFamily="18" charset="0"/>
                <a:ea typeface="MS Gothic" panose="020B0609070205080204" pitchFamily="49" charset="-128"/>
                <a:cs typeface="Times New Roman" panose="02020603050405020304" pitchFamily="18" charset="0"/>
              </a:rPr>
              <a:t> </a:t>
            </a:r>
            <a:r>
              <a:rPr lang="en-US" b="0" dirty="0" err="1">
                <a:effectLst/>
                <a:latin typeface="Times New Roman" panose="02020603050405020304" pitchFamily="18" charset="0"/>
                <a:ea typeface="MS Gothic" panose="020B0609070205080204" pitchFamily="49" charset="-128"/>
                <a:cs typeface="Times New Roman" panose="02020603050405020304" pitchFamily="18" charset="0"/>
              </a:rPr>
              <a:t>triển</a:t>
            </a:r>
            <a:br>
              <a:rPr lang="en-US" b="1" dirty="0">
                <a:effectLst/>
                <a:latin typeface="Calibri Light" panose="020F0302020204030204" pitchFamily="34" charset="0"/>
                <a:ea typeface="MS Gothic" panose="020B0609070205080204" pitchFamily="49" charset="-128"/>
                <a:cs typeface="Times New Roman" panose="02020603050405020304" pitchFamily="18" charset="0"/>
              </a:rPr>
            </a:br>
            <a:endParaRPr lang="en-US" dirty="0"/>
          </a:p>
        </p:txBody>
      </p:sp>
      <p:sp useBgFill="1">
        <p:nvSpPr>
          <p:cNvPr id="17" name="Freeform: Shape 12">
            <a:extLst>
              <a:ext uri="{FF2B5EF4-FFF2-40B4-BE49-F238E27FC236}">
                <a16:creationId xmlns:a16="http://schemas.microsoft.com/office/drawing/2014/main" id="{F534AA72-89BF-4BB0-B339-DEB9FC7F1B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2978" y="0"/>
            <a:ext cx="7809022" cy="6858000"/>
          </a:xfrm>
          <a:custGeom>
            <a:avLst/>
            <a:gdLst>
              <a:gd name="connsiteX0" fmla="*/ 27229 w 7809022"/>
              <a:gd name="connsiteY0" fmla="*/ 0 h 6858000"/>
              <a:gd name="connsiteX1" fmla="*/ 7809022 w 7809022"/>
              <a:gd name="connsiteY1" fmla="*/ 0 h 6858000"/>
              <a:gd name="connsiteX2" fmla="*/ 7809022 w 7809022"/>
              <a:gd name="connsiteY2" fmla="*/ 6858000 h 6858000"/>
              <a:gd name="connsiteX3" fmla="*/ 41303 w 7809022"/>
              <a:gd name="connsiteY3" fmla="*/ 6858000 h 6858000"/>
              <a:gd name="connsiteX4" fmla="*/ 41303 w 7809022"/>
              <a:gd name="connsiteY4" fmla="*/ 6822879 h 6858000"/>
              <a:gd name="connsiteX5" fmla="*/ 41303 w 7809022"/>
              <a:gd name="connsiteY5" fmla="*/ 6667752 h 6858000"/>
              <a:gd name="connsiteX6" fmla="*/ 0 w 7809022"/>
              <a:gd name="connsiteY6" fmla="*/ 3813425 h 6858000"/>
              <a:gd name="connsiteX7" fmla="*/ 41303 w 7809022"/>
              <a:gd name="connsiteY7" fmla="*/ 2572413 h 6858000"/>
              <a:gd name="connsiteX8" fmla="*/ 41303 w 7809022"/>
              <a:gd name="connsiteY8" fmla="*/ 1496869 h 6858000"/>
              <a:gd name="connsiteX9" fmla="*/ 41303 w 7809022"/>
              <a:gd name="connsiteY9" fmla="*/ 1083199 h 6858000"/>
              <a:gd name="connsiteX10" fmla="*/ 0 w 7809022"/>
              <a:gd name="connsiteY10" fmla="*/ 545427 h 6858000"/>
              <a:gd name="connsiteX11" fmla="*/ 22153 w 7809022"/>
              <a:gd name="connsiteY11" fmla="*/ 1016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9022" h="6858000">
                <a:moveTo>
                  <a:pt x="27229" y="0"/>
                </a:moveTo>
                <a:lnTo>
                  <a:pt x="7809022" y="0"/>
                </a:lnTo>
                <a:lnTo>
                  <a:pt x="7809022" y="6858000"/>
                </a:lnTo>
                <a:lnTo>
                  <a:pt x="41303" y="6858000"/>
                </a:lnTo>
                <a:lnTo>
                  <a:pt x="41303" y="6822879"/>
                </a:lnTo>
                <a:cubicBezTo>
                  <a:pt x="41303" y="6760828"/>
                  <a:pt x="41303" y="6709119"/>
                  <a:pt x="41303" y="6667752"/>
                </a:cubicBezTo>
                <a:cubicBezTo>
                  <a:pt x="41303" y="6667752"/>
                  <a:pt x="41303" y="6667752"/>
                  <a:pt x="0" y="3813425"/>
                </a:cubicBezTo>
                <a:cubicBezTo>
                  <a:pt x="0" y="3813425"/>
                  <a:pt x="0" y="3813425"/>
                  <a:pt x="41303" y="2572413"/>
                </a:cubicBezTo>
                <a:cubicBezTo>
                  <a:pt x="41303" y="2572413"/>
                  <a:pt x="41303" y="2572413"/>
                  <a:pt x="41303" y="1496869"/>
                </a:cubicBezTo>
                <a:cubicBezTo>
                  <a:pt x="41303" y="1455502"/>
                  <a:pt x="41303" y="1290034"/>
                  <a:pt x="41303" y="1083199"/>
                </a:cubicBezTo>
                <a:cubicBezTo>
                  <a:pt x="41303" y="876364"/>
                  <a:pt x="0" y="710895"/>
                  <a:pt x="0" y="545427"/>
                </a:cubicBezTo>
                <a:cubicBezTo>
                  <a:pt x="0" y="545427"/>
                  <a:pt x="0" y="545427"/>
                  <a:pt x="22153" y="101661"/>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graphicFrame>
        <p:nvGraphicFramePr>
          <p:cNvPr id="18" name="Content Placeholder 2">
            <a:extLst>
              <a:ext uri="{FF2B5EF4-FFF2-40B4-BE49-F238E27FC236}">
                <a16:creationId xmlns:a16="http://schemas.microsoft.com/office/drawing/2014/main" id="{8E80F6BB-1DE2-F8A7-3254-5816FEF6B46F}"/>
              </a:ext>
            </a:extLst>
          </p:cNvPr>
          <p:cNvGraphicFramePr>
            <a:graphicFrameLocks noGrp="1"/>
          </p:cNvGraphicFramePr>
          <p:nvPr>
            <p:ph idx="1"/>
            <p:extLst>
              <p:ext uri="{D42A27DB-BD31-4B8C-83A1-F6EECF244321}">
                <p14:modId xmlns:p14="http://schemas.microsoft.com/office/powerpoint/2010/main" val="1222458912"/>
              </p:ext>
            </p:extLst>
          </p:nvPr>
        </p:nvGraphicFramePr>
        <p:xfrm>
          <a:off x="5260361" y="728664"/>
          <a:ext cx="6188689" cy="54093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987824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ED9E2D9-EE69-4775-8CE5-9EAC35AD2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D75B673-1FA7-415E-8B2E-7A0550C8BD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35BDC3-1A6B-6FE5-1CA7-E2FEC5965BBA}"/>
              </a:ext>
            </a:extLst>
          </p:cNvPr>
          <p:cNvSpPr>
            <a:spLocks noGrp="1"/>
          </p:cNvSpPr>
          <p:nvPr>
            <p:ph type="title"/>
          </p:nvPr>
        </p:nvSpPr>
        <p:spPr>
          <a:xfrm>
            <a:off x="6480000" y="619200"/>
            <a:ext cx="4991961" cy="1477328"/>
          </a:xfrm>
        </p:spPr>
        <p:txBody>
          <a:bodyPr wrap="square" anchor="ctr">
            <a:normAutofit/>
          </a:bodyPr>
          <a:lstStyle/>
          <a:p>
            <a:r>
              <a:rPr lang="en-US" b="0" dirty="0">
                <a:effectLst/>
                <a:latin typeface="Times New Roman" panose="02020603050405020304" pitchFamily="18" charset="0"/>
                <a:ea typeface="MS Gothic" panose="020B0609070205080204" pitchFamily="49" charset="-128"/>
                <a:cs typeface="Times New Roman" panose="02020603050405020304" pitchFamily="18" charset="0"/>
              </a:rPr>
              <a:t>H</a:t>
            </a:r>
            <a:r>
              <a:rPr lang="vi-VN" b="0" dirty="0">
                <a:effectLst/>
                <a:latin typeface="Times New Roman" panose="02020603050405020304" pitchFamily="18" charset="0"/>
                <a:ea typeface="MS Gothic" panose="020B0609070205080204" pitchFamily="49" charset="-128"/>
                <a:cs typeface="Times New Roman" panose="02020603050405020304" pitchFamily="18" charset="0"/>
              </a:rPr>
              <a:t>ướ</a:t>
            </a:r>
            <a:r>
              <a:rPr lang="en-US" b="0" dirty="0">
                <a:effectLst/>
                <a:latin typeface="Times New Roman" panose="02020603050405020304" pitchFamily="18" charset="0"/>
                <a:ea typeface="MS Gothic" panose="020B0609070205080204" pitchFamily="49" charset="-128"/>
                <a:cs typeface="Times New Roman" panose="02020603050405020304" pitchFamily="18" charset="0"/>
              </a:rPr>
              <a:t>ng </a:t>
            </a:r>
            <a:r>
              <a:rPr lang="en-US" b="0" dirty="0" err="1">
                <a:effectLst/>
                <a:latin typeface="Times New Roman" panose="02020603050405020304" pitchFamily="18" charset="0"/>
                <a:ea typeface="MS Gothic" panose="020B0609070205080204" pitchFamily="49" charset="-128"/>
                <a:cs typeface="Times New Roman" panose="02020603050405020304" pitchFamily="18" charset="0"/>
              </a:rPr>
              <a:t>phát</a:t>
            </a:r>
            <a:r>
              <a:rPr lang="en-US" b="0" dirty="0">
                <a:effectLst/>
                <a:latin typeface="Times New Roman" panose="02020603050405020304" pitchFamily="18" charset="0"/>
                <a:ea typeface="MS Gothic" panose="020B0609070205080204" pitchFamily="49" charset="-128"/>
                <a:cs typeface="Times New Roman" panose="02020603050405020304" pitchFamily="18" charset="0"/>
              </a:rPr>
              <a:t> </a:t>
            </a:r>
            <a:r>
              <a:rPr lang="en-US" b="0" dirty="0" err="1">
                <a:effectLst/>
                <a:latin typeface="Times New Roman" panose="02020603050405020304" pitchFamily="18" charset="0"/>
                <a:ea typeface="MS Gothic" panose="020B0609070205080204" pitchFamily="49" charset="-128"/>
                <a:cs typeface="Times New Roman" panose="02020603050405020304" pitchFamily="18" charset="0"/>
              </a:rPr>
              <a:t>triển</a:t>
            </a:r>
            <a:endParaRPr lang="en-US" dirty="0"/>
          </a:p>
        </p:txBody>
      </p:sp>
      <p:pic>
        <p:nvPicPr>
          <p:cNvPr id="5" name="Picture 4" descr="Rice fields on terraced of Mu Cang Chai  YenBai  in Vietnam">
            <a:extLst>
              <a:ext uri="{FF2B5EF4-FFF2-40B4-BE49-F238E27FC236}">
                <a16:creationId xmlns:a16="http://schemas.microsoft.com/office/drawing/2014/main" id="{5B8476CE-927C-0A18-3A80-3D8011E4A1A3}"/>
              </a:ext>
            </a:extLst>
          </p:cNvPr>
          <p:cNvPicPr>
            <a:picLocks noChangeAspect="1"/>
          </p:cNvPicPr>
          <p:nvPr/>
        </p:nvPicPr>
        <p:blipFill rotWithShape="1">
          <a:blip r:embed="rId2"/>
          <a:srcRect l="19021" r="23516" b="-1"/>
          <a:stretch/>
        </p:blipFill>
        <p:spPr>
          <a:xfrm>
            <a:off x="20" y="10"/>
            <a:ext cx="5903704" cy="6857990"/>
          </a:xfrm>
          <a:custGeom>
            <a:avLst/>
            <a:gdLst/>
            <a:ahLst/>
            <a:cxnLst/>
            <a:rect l="l" t="t" r="r" b="b"/>
            <a:pathLst>
              <a:path w="5903724" h="6858000">
                <a:moveTo>
                  <a:pt x="0" y="0"/>
                </a:moveTo>
                <a:lnTo>
                  <a:pt x="5886178" y="0"/>
                </a:lnTo>
                <a:lnTo>
                  <a:pt x="5890522" y="42009"/>
                </a:lnTo>
                <a:cubicBezTo>
                  <a:pt x="5948302" y="788432"/>
                  <a:pt x="5795211" y="5194623"/>
                  <a:pt x="5836720" y="6279216"/>
                </a:cubicBezTo>
                <a:cubicBezTo>
                  <a:pt x="5842686" y="6384211"/>
                  <a:pt x="5845802" y="6526851"/>
                  <a:pt x="5846540" y="6699667"/>
                </a:cubicBezTo>
                <a:lnTo>
                  <a:pt x="5846508" y="6858000"/>
                </a:lnTo>
                <a:lnTo>
                  <a:pt x="0" y="6858000"/>
                </a:lnTo>
                <a:close/>
              </a:path>
            </a:pathLst>
          </a:custGeom>
        </p:spPr>
      </p:pic>
      <p:sp>
        <p:nvSpPr>
          <p:cNvPr id="3" name="Content Placeholder 2">
            <a:extLst>
              <a:ext uri="{FF2B5EF4-FFF2-40B4-BE49-F238E27FC236}">
                <a16:creationId xmlns:a16="http://schemas.microsoft.com/office/drawing/2014/main" id="{CF6D590B-E43A-E14C-E289-9595C3EA91AD}"/>
              </a:ext>
            </a:extLst>
          </p:cNvPr>
          <p:cNvSpPr>
            <a:spLocks noGrp="1"/>
          </p:cNvSpPr>
          <p:nvPr>
            <p:ph idx="1"/>
          </p:nvPr>
        </p:nvSpPr>
        <p:spPr>
          <a:xfrm>
            <a:off x="6480000" y="2541600"/>
            <a:ext cx="4991962" cy="3216273"/>
          </a:xfrm>
        </p:spPr>
        <p:txBody>
          <a:bodyPr>
            <a:normAutofit/>
          </a:bodyPr>
          <a:lstStyle/>
          <a:p>
            <a:r>
              <a:rPr lang="en-US" dirty="0" err="1">
                <a:effectLst/>
                <a:latin typeface="Times New Roman" panose="02020603050405020304" pitchFamily="18" charset="0"/>
                <a:ea typeface="Calibri" panose="020F0502020204030204" pitchFamily="34" charset="0"/>
                <a:cs typeface="Times New Roman" panose="02020603050405020304" pitchFamily="18" charset="0"/>
              </a:rPr>
              <a:t>Tổng</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kết</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hướng</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triển</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giúp</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nâng</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cao</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chính</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xác</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khả</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diện</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phương</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pháp</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diện</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biển</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xe</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bằng</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mạng</a:t>
            </a:r>
            <a:r>
              <a:rPr lang="en-US" dirty="0">
                <a:effectLst/>
                <a:latin typeface="Times New Roman" panose="02020603050405020304" pitchFamily="18" charset="0"/>
                <a:ea typeface="Calibri" panose="020F0502020204030204" pitchFamily="34" charset="0"/>
                <a:cs typeface="Times New Roman" panose="02020603050405020304" pitchFamily="18" charset="0"/>
              </a:rPr>
              <a:t> CNN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thuật</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toán</a:t>
            </a:r>
            <a:r>
              <a:rPr lang="en-US" dirty="0">
                <a:effectLst/>
                <a:latin typeface="Times New Roman" panose="02020603050405020304" pitchFamily="18" charset="0"/>
                <a:ea typeface="Calibri" panose="020F0502020204030204" pitchFamily="34" charset="0"/>
                <a:cs typeface="Times New Roman" panose="02020603050405020304" pitchFamily="18" charset="0"/>
              </a:rPr>
              <a:t> NMS.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Việc</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tiếp</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tục</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nghiên</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cứu</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triển</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lĩnh</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vực</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đóng</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góp</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việc</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cải</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thiện</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suất</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cậy</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diện</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biển</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xe</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tế</a:t>
            </a:r>
            <a:r>
              <a:rPr lang="en-US"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dirty="0">
              <a:effectLst/>
              <a:latin typeface="Times New Roman" panose="02020603050405020304" pitchFamily="18" charset="0"/>
              <a:ea typeface="Calibri" panose="020F0502020204030204" pitchFamily="34" charset="0"/>
              <a:cs typeface="Arial" panose="020B0604020202020204" pitchFamily="34" charset="0"/>
            </a:endParaRPr>
          </a:p>
          <a:p>
            <a:pPr marL="0" indent="0">
              <a:buNone/>
            </a:pPr>
            <a:endParaRPr lang="en-US" dirty="0"/>
          </a:p>
        </p:txBody>
      </p:sp>
    </p:spTree>
    <p:extLst>
      <p:ext uri="{BB962C8B-B14F-4D97-AF65-F5344CB8AC3E}">
        <p14:creationId xmlns:p14="http://schemas.microsoft.com/office/powerpoint/2010/main" val="1868191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FB0E95-9CAE-4968-A118-2B9F7C8BBB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0BBC371-361C-45F7-9235-C3252E336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36F8AF-0CCF-4361-EDD0-8B49AA5A402F}"/>
              </a:ext>
            </a:extLst>
          </p:cNvPr>
          <p:cNvSpPr>
            <a:spLocks noGrp="1"/>
          </p:cNvSpPr>
          <p:nvPr>
            <p:ph type="title"/>
          </p:nvPr>
        </p:nvSpPr>
        <p:spPr>
          <a:xfrm>
            <a:off x="720000" y="619200"/>
            <a:ext cx="10728322" cy="681586"/>
          </a:xfrm>
        </p:spPr>
        <p:txBody>
          <a:bodyPr wrap="square">
            <a:normAutofit/>
          </a:bodyPr>
          <a:lstStyle/>
          <a:p>
            <a:r>
              <a:rPr lang="en-US" b="0">
                <a:effectLst/>
                <a:latin typeface="Times New Roman" panose="02020603050405020304" pitchFamily="18" charset="0"/>
                <a:ea typeface="MS Gothic" panose="020B0609070205080204" pitchFamily="49" charset="-128"/>
                <a:cs typeface="Times New Roman" panose="02020603050405020304" pitchFamily="18" charset="0"/>
              </a:rPr>
              <a:t>Nhiệm vụ đề tài</a:t>
            </a:r>
            <a:endParaRPr lang="en-US" dirty="0"/>
          </a:p>
        </p:txBody>
      </p:sp>
      <p:sp useBgFill="1">
        <p:nvSpPr>
          <p:cNvPr id="13" name="Freeform: Shape 12">
            <a:extLst>
              <a:ext uri="{FF2B5EF4-FFF2-40B4-BE49-F238E27FC236}">
                <a16:creationId xmlns:a16="http://schemas.microsoft.com/office/drawing/2014/main" id="{4172FA92-6FD3-495F-95A0-4FD85861D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 y="1734458"/>
            <a:ext cx="12191501" cy="5123544"/>
          </a:xfrm>
          <a:custGeom>
            <a:avLst/>
            <a:gdLst>
              <a:gd name="connsiteX0" fmla="*/ 9255953 w 12191501"/>
              <a:gd name="connsiteY0" fmla="*/ 0 h 4430825"/>
              <a:gd name="connsiteX1" fmla="*/ 10762189 w 12191501"/>
              <a:gd name="connsiteY1" fmla="*/ 67992 h 4430825"/>
              <a:gd name="connsiteX2" fmla="*/ 11364025 w 12191501"/>
              <a:gd name="connsiteY2" fmla="*/ 57486 h 4430825"/>
              <a:gd name="connsiteX3" fmla="*/ 12096632 w 12191501"/>
              <a:gd name="connsiteY3" fmla="*/ 44699 h 4430825"/>
              <a:gd name="connsiteX4" fmla="*/ 12191501 w 12191501"/>
              <a:gd name="connsiteY4" fmla="*/ 43042 h 4430825"/>
              <a:gd name="connsiteX5" fmla="*/ 12191501 w 12191501"/>
              <a:gd name="connsiteY5" fmla="*/ 4430825 h 4430825"/>
              <a:gd name="connsiteX6" fmla="*/ 0 w 12191501"/>
              <a:gd name="connsiteY6" fmla="*/ 4430825 h 4430825"/>
              <a:gd name="connsiteX7" fmla="*/ 10182 w 12191501"/>
              <a:gd name="connsiteY7" fmla="*/ 95053 h 4430825"/>
              <a:gd name="connsiteX8" fmla="*/ 70972 w 12191501"/>
              <a:gd name="connsiteY8" fmla="*/ 97164 h 4430825"/>
              <a:gd name="connsiteX9" fmla="*/ 1281624 w 12191501"/>
              <a:gd name="connsiteY9" fmla="*/ 139193 h 4430825"/>
              <a:gd name="connsiteX10" fmla="*/ 2485297 w 12191501"/>
              <a:gd name="connsiteY10" fmla="*/ 118183 h 4430825"/>
              <a:gd name="connsiteX11" fmla="*/ 3237591 w 12191501"/>
              <a:gd name="connsiteY11" fmla="*/ 105051 h 4430825"/>
              <a:gd name="connsiteX12" fmla="*/ 3989887 w 12191501"/>
              <a:gd name="connsiteY12" fmla="*/ 91920 h 4430825"/>
              <a:gd name="connsiteX13" fmla="*/ 9255953 w 12191501"/>
              <a:gd name="connsiteY13" fmla="*/ 0 h 443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1501" h="4430825">
                <a:moveTo>
                  <a:pt x="9255953" y="0"/>
                </a:moveTo>
                <a:cubicBezTo>
                  <a:pt x="10762189" y="67992"/>
                  <a:pt x="10762189" y="67992"/>
                  <a:pt x="10762189" y="67992"/>
                </a:cubicBezTo>
                <a:cubicBezTo>
                  <a:pt x="11364025" y="57486"/>
                  <a:pt x="11364025" y="57486"/>
                  <a:pt x="11364025" y="57486"/>
                </a:cubicBezTo>
                <a:cubicBezTo>
                  <a:pt x="11589714" y="53547"/>
                  <a:pt x="11836561" y="49238"/>
                  <a:pt x="12096632" y="44699"/>
                </a:cubicBezTo>
                <a:lnTo>
                  <a:pt x="12191501" y="43042"/>
                </a:lnTo>
                <a:lnTo>
                  <a:pt x="12191501" y="4430825"/>
                </a:lnTo>
                <a:lnTo>
                  <a:pt x="0" y="4430825"/>
                </a:lnTo>
                <a:lnTo>
                  <a:pt x="10182" y="95053"/>
                </a:lnTo>
                <a:lnTo>
                  <a:pt x="70972" y="97164"/>
                </a:lnTo>
                <a:cubicBezTo>
                  <a:pt x="1281624" y="139193"/>
                  <a:pt x="1281624" y="139193"/>
                  <a:pt x="1281624" y="139193"/>
                </a:cubicBezTo>
                <a:cubicBezTo>
                  <a:pt x="2485297" y="118183"/>
                  <a:pt x="2485297" y="118183"/>
                  <a:pt x="2485297" y="118183"/>
                </a:cubicBezTo>
                <a:cubicBezTo>
                  <a:pt x="2786215" y="112930"/>
                  <a:pt x="2936672" y="110304"/>
                  <a:pt x="3237591" y="105051"/>
                </a:cubicBezTo>
                <a:cubicBezTo>
                  <a:pt x="3538508" y="99800"/>
                  <a:pt x="3839426" y="94546"/>
                  <a:pt x="3989887" y="91920"/>
                </a:cubicBezTo>
                <a:cubicBezTo>
                  <a:pt x="9255953" y="0"/>
                  <a:pt x="9255953" y="0"/>
                  <a:pt x="9255953" y="0"/>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graphicFrame>
        <p:nvGraphicFramePr>
          <p:cNvPr id="5" name="Content Placeholder 2">
            <a:extLst>
              <a:ext uri="{FF2B5EF4-FFF2-40B4-BE49-F238E27FC236}">
                <a16:creationId xmlns:a16="http://schemas.microsoft.com/office/drawing/2014/main" id="{ECB5B2D7-B119-B3C5-E71C-816AD1047DD2}"/>
              </a:ext>
            </a:extLst>
          </p:cNvPr>
          <p:cNvGraphicFramePr>
            <a:graphicFrameLocks noGrp="1"/>
          </p:cNvGraphicFramePr>
          <p:nvPr>
            <p:ph idx="1"/>
            <p:extLst>
              <p:ext uri="{D42A27DB-BD31-4B8C-83A1-F6EECF244321}">
                <p14:modId xmlns:p14="http://schemas.microsoft.com/office/powerpoint/2010/main" val="2040936984"/>
              </p:ext>
            </p:extLst>
          </p:nvPr>
        </p:nvGraphicFramePr>
        <p:xfrm>
          <a:off x="720725" y="2541588"/>
          <a:ext cx="10728325" cy="3587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17742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4E3E963-7ADC-4469-A079-F78B0BC6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864DEA4-D6B8-4DEF-B1D0-6D5672FA8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B8EF68-9B14-8D47-630E-B3C0E536C96B}"/>
              </a:ext>
            </a:extLst>
          </p:cNvPr>
          <p:cNvSpPr>
            <a:spLocks noGrp="1"/>
          </p:cNvSpPr>
          <p:nvPr>
            <p:ph type="title"/>
          </p:nvPr>
        </p:nvSpPr>
        <p:spPr>
          <a:xfrm>
            <a:off x="6480000" y="1554630"/>
            <a:ext cx="5015638" cy="1969770"/>
          </a:xfrm>
        </p:spPr>
        <p:txBody>
          <a:bodyPr vert="horz" wrap="square" lIns="0" tIns="0" rIns="0" bIns="0" rtlCol="0" anchor="b" anchorCtr="0">
            <a:normAutofit/>
          </a:bodyPr>
          <a:lstStyle/>
          <a:p>
            <a:pPr algn="ctr"/>
            <a:r>
              <a:rPr lang="en-US" sz="5600" spc="-100" dirty="0"/>
              <a:t>Thank you</a:t>
            </a:r>
          </a:p>
        </p:txBody>
      </p:sp>
      <p:pic>
        <p:nvPicPr>
          <p:cNvPr id="7" name="Graphic 6" descr="Smiling Face with No Fill">
            <a:extLst>
              <a:ext uri="{FF2B5EF4-FFF2-40B4-BE49-F238E27FC236}">
                <a16:creationId xmlns:a16="http://schemas.microsoft.com/office/drawing/2014/main" id="{678E1A7A-B563-E89E-1644-086B4D2A24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000" y="917269"/>
            <a:ext cx="5014800" cy="5014800"/>
          </a:xfrm>
          <a:custGeom>
            <a:avLst/>
            <a:gdLst/>
            <a:ahLst/>
            <a:cxnLst/>
            <a:rect l="l" t="t" r="r" b="b"/>
            <a:pathLst>
              <a:path w="5014800" h="5409338">
                <a:moveTo>
                  <a:pt x="0" y="0"/>
                </a:moveTo>
                <a:lnTo>
                  <a:pt x="5014800" y="0"/>
                </a:lnTo>
                <a:lnTo>
                  <a:pt x="5014800" y="5409338"/>
                </a:lnTo>
                <a:lnTo>
                  <a:pt x="0" y="5409338"/>
                </a:lnTo>
                <a:close/>
              </a:path>
            </a:pathLst>
          </a:custGeom>
        </p:spPr>
      </p:pic>
      <p:grpSp>
        <p:nvGrpSpPr>
          <p:cNvPr id="16" name="Group 15">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7909203" y="317452"/>
            <a:ext cx="2117174" cy="588806"/>
            <a:chOff x="4549904" y="5078157"/>
            <a:chExt cx="3023338" cy="840818"/>
          </a:xfrm>
        </p:grpSpPr>
        <p:sp>
          <p:nvSpPr>
            <p:cNvPr id="17"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8"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9"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21" name="Group 20">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7990093" y="5372723"/>
            <a:ext cx="2088038" cy="719230"/>
            <a:chOff x="4532666" y="505937"/>
            <a:chExt cx="2981730" cy="1027064"/>
          </a:xfrm>
        </p:grpSpPr>
        <p:sp>
          <p:nvSpPr>
            <p:cNvPr id="22"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3"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4"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Tree>
    <p:extLst>
      <p:ext uri="{BB962C8B-B14F-4D97-AF65-F5344CB8AC3E}">
        <p14:creationId xmlns:p14="http://schemas.microsoft.com/office/powerpoint/2010/main" val="3702765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1AFDDA5-A6DE-4971-A5EA-F69920219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9349F5-D8AD-31F9-A32C-A02F8D48860F}"/>
              </a:ext>
            </a:extLst>
          </p:cNvPr>
          <p:cNvSpPr>
            <a:spLocks noGrp="1"/>
          </p:cNvSpPr>
          <p:nvPr>
            <p:ph type="title"/>
          </p:nvPr>
        </p:nvSpPr>
        <p:spPr>
          <a:xfrm>
            <a:off x="720000" y="619200"/>
            <a:ext cx="4991961" cy="1477328"/>
          </a:xfrm>
        </p:spPr>
        <p:txBody>
          <a:bodyPr wrap="square" anchor="ctr">
            <a:normAutofit/>
          </a:bodyPr>
          <a:lstStyle/>
          <a:p>
            <a:r>
              <a:rPr lang="en-US" kern="0">
                <a:effectLst/>
                <a:latin typeface="Times New Roman" panose="02020603050405020304" pitchFamily="18" charset="0"/>
                <a:ea typeface="Calibri" panose="020F0502020204030204" pitchFamily="34" charset="0"/>
              </a:rPr>
              <a:t>ANPR - Automatic Number Plate Recoginition</a:t>
            </a:r>
            <a:endParaRPr lang="en-US" dirty="0"/>
          </a:p>
        </p:txBody>
      </p:sp>
      <p:pic>
        <p:nvPicPr>
          <p:cNvPr id="10" name="Picture 9" descr="Camera LPR ANPR Với các nhà sản xuất và nhà cung cấp hệ thống phần mềm quản  lý bãi đậu xe Trung Quốc - Giá xuất xưởng - COMA Electronics">
            <a:extLst>
              <a:ext uri="{FF2B5EF4-FFF2-40B4-BE49-F238E27FC236}">
                <a16:creationId xmlns:a16="http://schemas.microsoft.com/office/drawing/2014/main" id="{0FAA375B-CD33-80E8-B55E-73E8C201B12A}"/>
              </a:ext>
            </a:extLst>
          </p:cNvPr>
          <p:cNvPicPr>
            <a:picLocks noChangeAspect="1"/>
          </p:cNvPicPr>
          <p:nvPr/>
        </p:nvPicPr>
        <p:blipFill rotWithShape="1">
          <a:blip r:embed="rId2">
            <a:extLst>
              <a:ext uri="{28A0092B-C50C-407E-A947-70E740481C1C}">
                <a14:useLocalDpi xmlns:a14="http://schemas.microsoft.com/office/drawing/2010/main" val="0"/>
              </a:ext>
            </a:extLst>
          </a:blip>
          <a:srcRect r="12486" b="-2"/>
          <a:stretch/>
        </p:blipFill>
        <p:spPr bwMode="auto">
          <a:xfrm>
            <a:off x="7127399" y="10"/>
            <a:ext cx="5064603" cy="2285990"/>
          </a:xfrm>
          <a:custGeom>
            <a:avLst/>
            <a:gdLst/>
            <a:ahLst/>
            <a:cxnLst/>
            <a:rect l="l" t="t" r="r" b="b"/>
            <a:pathLst>
              <a:path w="5064603" h="2286000">
                <a:moveTo>
                  <a:pt x="0" y="0"/>
                </a:moveTo>
                <a:lnTo>
                  <a:pt x="5064603" y="0"/>
                </a:lnTo>
                <a:lnTo>
                  <a:pt x="5064603" y="2286000"/>
                </a:lnTo>
                <a:lnTo>
                  <a:pt x="763670" y="2286000"/>
                </a:lnTo>
                <a:lnTo>
                  <a:pt x="761866" y="2261963"/>
                </a:lnTo>
                <a:cubicBezTo>
                  <a:pt x="683581" y="1496785"/>
                  <a:pt x="487866" y="835949"/>
                  <a:pt x="174723" y="279455"/>
                </a:cubicBezTo>
                <a:close/>
              </a:path>
            </a:pathLst>
          </a:custGeom>
          <a:noFill/>
        </p:spPr>
      </p:pic>
      <p:pic>
        <p:nvPicPr>
          <p:cNvPr id="8" name="Picture 7">
            <a:extLst>
              <a:ext uri="{FF2B5EF4-FFF2-40B4-BE49-F238E27FC236}">
                <a16:creationId xmlns:a16="http://schemas.microsoft.com/office/drawing/2014/main" id="{3303690B-5B40-C71F-724F-E934E80A95CF}"/>
              </a:ext>
            </a:extLst>
          </p:cNvPr>
          <p:cNvPicPr>
            <a:picLocks noChangeAspect="1"/>
          </p:cNvPicPr>
          <p:nvPr/>
        </p:nvPicPr>
        <p:blipFill rotWithShape="1">
          <a:blip r:embed="rId3"/>
          <a:srcRect r="2397"/>
          <a:stretch/>
        </p:blipFill>
        <p:spPr>
          <a:xfrm>
            <a:off x="7729581" y="2286000"/>
            <a:ext cx="4462420" cy="2286000"/>
          </a:xfrm>
          <a:custGeom>
            <a:avLst/>
            <a:gdLst/>
            <a:ahLst/>
            <a:cxnLst/>
            <a:rect l="l" t="t" r="r" b="b"/>
            <a:pathLst>
              <a:path w="4462420" h="2286000">
                <a:moveTo>
                  <a:pt x="161487" y="0"/>
                </a:moveTo>
                <a:lnTo>
                  <a:pt x="4462420" y="0"/>
                </a:lnTo>
                <a:lnTo>
                  <a:pt x="4462420" y="2286000"/>
                </a:lnTo>
                <a:lnTo>
                  <a:pt x="0" y="2286000"/>
                </a:lnTo>
                <a:lnTo>
                  <a:pt x="17047" y="2229619"/>
                </a:lnTo>
                <a:cubicBezTo>
                  <a:pt x="138233" y="1684483"/>
                  <a:pt x="198826" y="1230203"/>
                  <a:pt x="198826" y="775922"/>
                </a:cubicBezTo>
                <a:cubicBezTo>
                  <a:pt x="198826" y="636799"/>
                  <a:pt x="195564" y="500574"/>
                  <a:pt x="189040" y="367247"/>
                </a:cubicBezTo>
                <a:close/>
              </a:path>
            </a:pathLst>
          </a:custGeom>
        </p:spPr>
      </p:pic>
      <p:pic>
        <p:nvPicPr>
          <p:cNvPr id="12" name="Picture 11" descr="Deep Learning ANPR Camera with Built-in LPR | IPC7A26-ANPR | Hinovision -  YouTube">
            <a:extLst>
              <a:ext uri="{FF2B5EF4-FFF2-40B4-BE49-F238E27FC236}">
                <a16:creationId xmlns:a16="http://schemas.microsoft.com/office/drawing/2014/main" id="{8F0F41B6-7E72-CD9C-55D2-4B705979DB2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730" r="-2" b="17504"/>
          <a:stretch/>
        </p:blipFill>
        <p:spPr bwMode="auto">
          <a:xfrm>
            <a:off x="6529067" y="4572000"/>
            <a:ext cx="5662935" cy="2286000"/>
          </a:xfrm>
          <a:custGeom>
            <a:avLst/>
            <a:gdLst/>
            <a:ahLst/>
            <a:cxnLst/>
            <a:rect l="l" t="t" r="r" b="b"/>
            <a:pathLst>
              <a:path w="5662935" h="2286000">
                <a:moveTo>
                  <a:pt x="1200515" y="0"/>
                </a:moveTo>
                <a:lnTo>
                  <a:pt x="5662935" y="0"/>
                </a:lnTo>
                <a:lnTo>
                  <a:pt x="5662935" y="2286000"/>
                </a:lnTo>
                <a:lnTo>
                  <a:pt x="0" y="2286000"/>
                </a:lnTo>
                <a:lnTo>
                  <a:pt x="78957" y="2205438"/>
                </a:lnTo>
                <a:cubicBezTo>
                  <a:pt x="291624" y="1972265"/>
                  <a:pt x="490445" y="1703955"/>
                  <a:pt x="672225" y="1397316"/>
                </a:cubicBezTo>
                <a:cubicBezTo>
                  <a:pt x="854003" y="1056606"/>
                  <a:pt x="984657" y="698860"/>
                  <a:pt x="1102530" y="324079"/>
                </a:cubicBezTo>
                <a:close/>
              </a:path>
            </a:pathLst>
          </a:custGeom>
          <a:noFill/>
        </p:spPr>
      </p:pic>
      <p:graphicFrame>
        <p:nvGraphicFramePr>
          <p:cNvPr id="5" name="Content Placeholder 2">
            <a:extLst>
              <a:ext uri="{FF2B5EF4-FFF2-40B4-BE49-F238E27FC236}">
                <a16:creationId xmlns:a16="http://schemas.microsoft.com/office/drawing/2014/main" id="{03E2081B-9B09-D0C2-5CD6-8952E2961BDB}"/>
              </a:ext>
            </a:extLst>
          </p:cNvPr>
          <p:cNvGraphicFramePr>
            <a:graphicFrameLocks noGrp="1"/>
          </p:cNvGraphicFramePr>
          <p:nvPr>
            <p:ph idx="1"/>
            <p:extLst>
              <p:ext uri="{D42A27DB-BD31-4B8C-83A1-F6EECF244321}">
                <p14:modId xmlns:p14="http://schemas.microsoft.com/office/powerpoint/2010/main" val="3949811303"/>
              </p:ext>
            </p:extLst>
          </p:nvPr>
        </p:nvGraphicFramePr>
        <p:xfrm>
          <a:off x="720000" y="2541600"/>
          <a:ext cx="4991962" cy="321627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736989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5E498E98-32E4-4A32-B852-4AF0835CF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A4207B-3408-59EA-B15B-36D15453B306}"/>
              </a:ext>
            </a:extLst>
          </p:cNvPr>
          <p:cNvSpPr>
            <a:spLocks noGrp="1"/>
          </p:cNvSpPr>
          <p:nvPr>
            <p:ph type="title"/>
          </p:nvPr>
        </p:nvSpPr>
        <p:spPr>
          <a:xfrm>
            <a:off x="6480000" y="728663"/>
            <a:ext cx="5015638" cy="2795737"/>
          </a:xfrm>
        </p:spPr>
        <p:txBody>
          <a:bodyPr vert="horz" wrap="square" lIns="0" tIns="0" rIns="0" bIns="0" rtlCol="0" anchor="b" anchorCtr="0">
            <a:normAutofit/>
          </a:bodyPr>
          <a:lstStyle/>
          <a:p>
            <a:pPr algn="ctr"/>
            <a:r>
              <a:rPr lang="en-US" sz="5600" spc="-100">
                <a:effectLst/>
              </a:rPr>
              <a:t>Ngôn ngữ lập trình - Python</a:t>
            </a:r>
            <a:endParaRPr lang="en-US" sz="5600" spc="-100"/>
          </a:p>
        </p:txBody>
      </p:sp>
      <p:pic>
        <p:nvPicPr>
          <p:cNvPr id="4" name="Content Placeholder 3" descr="Welcome to Python.org">
            <a:extLst>
              <a:ext uri="{FF2B5EF4-FFF2-40B4-BE49-F238E27FC236}">
                <a16:creationId xmlns:a16="http://schemas.microsoft.com/office/drawing/2014/main" id="{DD8F4BCF-0F84-8946-8E6A-55A021C97B5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791" b="12540"/>
          <a:stretch/>
        </p:blipFill>
        <p:spPr bwMode="auto">
          <a:xfrm>
            <a:off x="5" y="10"/>
            <a:ext cx="5064601" cy="3427190"/>
          </a:xfrm>
          <a:custGeom>
            <a:avLst/>
            <a:gdLst/>
            <a:ahLst/>
            <a:cxnLst/>
            <a:rect l="l" t="t" r="r" b="b"/>
            <a:pathLst>
              <a:path w="5064601" h="3427200">
                <a:moveTo>
                  <a:pt x="0" y="0"/>
                </a:moveTo>
                <a:lnTo>
                  <a:pt x="5064601" y="0"/>
                </a:lnTo>
                <a:lnTo>
                  <a:pt x="4889878" y="279455"/>
                </a:lnTo>
                <a:cubicBezTo>
                  <a:pt x="4472354" y="1021447"/>
                  <a:pt x="4263593" y="1948936"/>
                  <a:pt x="4263593" y="3061922"/>
                </a:cubicBezTo>
                <a:cubicBezTo>
                  <a:pt x="4263593" y="3175492"/>
                  <a:pt x="4267380" y="3289063"/>
                  <a:pt x="4274954" y="3404052"/>
                </a:cubicBezTo>
                <a:lnTo>
                  <a:pt x="4277204" y="3427200"/>
                </a:lnTo>
                <a:lnTo>
                  <a:pt x="0" y="3427200"/>
                </a:lnTo>
                <a:close/>
              </a:path>
            </a:pathLst>
          </a:custGeom>
          <a:noFill/>
        </p:spPr>
      </p:pic>
      <p:pic>
        <p:nvPicPr>
          <p:cNvPr id="5" name="Picture 4" descr="Creating custom lists in Python. Exploring OOP basics to experiment with… |  by Roman Penza | Towards Data Science">
            <a:extLst>
              <a:ext uri="{FF2B5EF4-FFF2-40B4-BE49-F238E27FC236}">
                <a16:creationId xmlns:a16="http://schemas.microsoft.com/office/drawing/2014/main" id="{2509C84F-46A7-A199-4D09-1E0C1AFA906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06" r="-2" b="8530"/>
          <a:stretch/>
        </p:blipFill>
        <p:spPr bwMode="auto">
          <a:xfrm>
            <a:off x="-2" y="3427200"/>
            <a:ext cx="5662934" cy="3430800"/>
          </a:xfrm>
          <a:custGeom>
            <a:avLst/>
            <a:gdLst/>
            <a:ahLst/>
            <a:cxnLst/>
            <a:rect l="l" t="t" r="r" b="b"/>
            <a:pathLst>
              <a:path w="5662934" h="3430800">
                <a:moveTo>
                  <a:pt x="0" y="0"/>
                </a:moveTo>
                <a:lnTo>
                  <a:pt x="4277205" y="0"/>
                </a:lnTo>
                <a:lnTo>
                  <a:pt x="4309038" y="327500"/>
                </a:lnTo>
                <a:cubicBezTo>
                  <a:pt x="4339335" y="565997"/>
                  <a:pt x="4384779" y="815851"/>
                  <a:pt x="4445372" y="1088419"/>
                </a:cubicBezTo>
                <a:cubicBezTo>
                  <a:pt x="4596855" y="1603270"/>
                  <a:pt x="4748338" y="2087836"/>
                  <a:pt x="4990710" y="2542116"/>
                </a:cubicBezTo>
                <a:cubicBezTo>
                  <a:pt x="5172489" y="2848755"/>
                  <a:pt x="5371310" y="3117065"/>
                  <a:pt x="5583977" y="3350238"/>
                </a:cubicBezTo>
                <a:lnTo>
                  <a:pt x="5662934" y="3430800"/>
                </a:lnTo>
                <a:lnTo>
                  <a:pt x="0" y="3430800"/>
                </a:lnTo>
                <a:close/>
              </a:path>
            </a:pathLst>
          </a:custGeom>
          <a:noFill/>
        </p:spPr>
      </p:pic>
    </p:spTree>
    <p:extLst>
      <p:ext uri="{BB962C8B-B14F-4D97-AF65-F5344CB8AC3E}">
        <p14:creationId xmlns:p14="http://schemas.microsoft.com/office/powerpoint/2010/main" val="107396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08119F7-B84E-4EBF-919F-A9B0F6D92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AA17479-17CB-402A-8689-750C6F3858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E4D055-7296-E53D-50D0-05E1AD82ED46}"/>
              </a:ext>
            </a:extLst>
          </p:cNvPr>
          <p:cNvSpPr>
            <a:spLocks noGrp="1"/>
          </p:cNvSpPr>
          <p:nvPr>
            <p:ph type="title"/>
          </p:nvPr>
        </p:nvSpPr>
        <p:spPr>
          <a:xfrm>
            <a:off x="720000" y="619200"/>
            <a:ext cx="3107463" cy="5510138"/>
          </a:xfrm>
        </p:spPr>
        <p:txBody>
          <a:bodyPr>
            <a:normAutofit/>
          </a:bodyPr>
          <a:lstStyle/>
          <a:p>
            <a:r>
              <a:rPr lang="en-US">
                <a:effectLst/>
                <a:latin typeface="Times New Roman" panose="02020603050405020304" pitchFamily="18" charset="0"/>
                <a:ea typeface="Calibri" panose="020F0502020204030204" pitchFamily="34" charset="0"/>
                <a:cs typeface="Times New Roman" panose="02020603050405020304" pitchFamily="18" charset="0"/>
              </a:rPr>
              <a:t> </a:t>
            </a:r>
            <a:r>
              <a:rPr lang="en-US"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a:effectLst/>
                <a:latin typeface="Times New Roman" panose="02020603050405020304" pitchFamily="18" charset="0"/>
                <a:ea typeface="Calibri" panose="020F0502020204030204" pitchFamily="34" charset="0"/>
                <a:cs typeface="Times New Roman" panose="02020603050405020304" pitchFamily="18" charset="0"/>
              </a:rPr>
              <a:t> </a:t>
            </a:r>
            <a:r>
              <a:rPr lang="en-US"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a:effectLst/>
                <a:latin typeface="Times New Roman" panose="02020603050405020304" pitchFamily="18" charset="0"/>
                <a:ea typeface="Calibri" panose="020F0502020204030204" pitchFamily="34" charset="0"/>
                <a:cs typeface="Times New Roman" panose="02020603050405020304" pitchFamily="18" charset="0"/>
              </a:rPr>
              <a:t> </a:t>
            </a:r>
            <a:r>
              <a:rPr lang="en-US" err="1">
                <a:effectLst/>
                <a:latin typeface="Times New Roman" panose="02020603050405020304" pitchFamily="18" charset="0"/>
                <a:ea typeface="Calibri" panose="020F0502020204030204" pitchFamily="34" charset="0"/>
                <a:cs typeface="Times New Roman" panose="02020603050405020304" pitchFamily="18" charset="0"/>
              </a:rPr>
              <a:t>cụ</a:t>
            </a:r>
            <a:r>
              <a:rPr lang="en-US">
                <a:effectLst/>
                <a:latin typeface="Times New Roman" panose="02020603050405020304" pitchFamily="18" charset="0"/>
                <a:ea typeface="Calibri" panose="020F0502020204030204" pitchFamily="34" charset="0"/>
                <a:cs typeface="Times New Roman" panose="02020603050405020304" pitchFamily="18" charset="0"/>
              </a:rPr>
              <a:t> </a:t>
            </a:r>
            <a:r>
              <a:rPr lang="en-US" err="1">
                <a:effectLst/>
                <a:latin typeface="Times New Roman" panose="02020603050405020304" pitchFamily="18" charset="0"/>
                <a:ea typeface="Calibri" panose="020F0502020204030204" pitchFamily="34" charset="0"/>
                <a:cs typeface="Times New Roman" panose="02020603050405020304" pitchFamily="18" charset="0"/>
              </a:rPr>
              <a:t>hỗ</a:t>
            </a:r>
            <a:r>
              <a:rPr lang="en-US">
                <a:effectLst/>
                <a:latin typeface="Times New Roman" panose="02020603050405020304" pitchFamily="18" charset="0"/>
                <a:ea typeface="Calibri" panose="020F0502020204030204" pitchFamily="34" charset="0"/>
                <a:cs typeface="Times New Roman" panose="02020603050405020304" pitchFamily="18" charset="0"/>
              </a:rPr>
              <a:t> </a:t>
            </a:r>
            <a:r>
              <a:rPr lang="en-US" err="1">
                <a:effectLst/>
                <a:latin typeface="Times New Roman" panose="02020603050405020304" pitchFamily="18" charset="0"/>
                <a:ea typeface="Calibri" panose="020F0502020204030204" pitchFamily="34" charset="0"/>
                <a:cs typeface="Times New Roman" panose="02020603050405020304" pitchFamily="18" charset="0"/>
              </a:rPr>
              <a:t>trợ</a:t>
            </a:r>
            <a:endParaRPr lang="en-US" dirty="0"/>
          </a:p>
        </p:txBody>
      </p:sp>
      <p:sp useBgFill="1">
        <p:nvSpPr>
          <p:cNvPr id="13" name="Freeform: Shape 12">
            <a:extLst>
              <a:ext uri="{FF2B5EF4-FFF2-40B4-BE49-F238E27FC236}">
                <a16:creationId xmlns:a16="http://schemas.microsoft.com/office/drawing/2014/main" id="{F534AA72-89BF-4BB0-B339-DEB9FC7F1B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2978" y="0"/>
            <a:ext cx="7809022" cy="6858000"/>
          </a:xfrm>
          <a:custGeom>
            <a:avLst/>
            <a:gdLst>
              <a:gd name="connsiteX0" fmla="*/ 27229 w 7809022"/>
              <a:gd name="connsiteY0" fmla="*/ 0 h 6858000"/>
              <a:gd name="connsiteX1" fmla="*/ 7809022 w 7809022"/>
              <a:gd name="connsiteY1" fmla="*/ 0 h 6858000"/>
              <a:gd name="connsiteX2" fmla="*/ 7809022 w 7809022"/>
              <a:gd name="connsiteY2" fmla="*/ 6858000 h 6858000"/>
              <a:gd name="connsiteX3" fmla="*/ 41303 w 7809022"/>
              <a:gd name="connsiteY3" fmla="*/ 6858000 h 6858000"/>
              <a:gd name="connsiteX4" fmla="*/ 41303 w 7809022"/>
              <a:gd name="connsiteY4" fmla="*/ 6822879 h 6858000"/>
              <a:gd name="connsiteX5" fmla="*/ 41303 w 7809022"/>
              <a:gd name="connsiteY5" fmla="*/ 6667752 h 6858000"/>
              <a:gd name="connsiteX6" fmla="*/ 0 w 7809022"/>
              <a:gd name="connsiteY6" fmla="*/ 3813425 h 6858000"/>
              <a:gd name="connsiteX7" fmla="*/ 41303 w 7809022"/>
              <a:gd name="connsiteY7" fmla="*/ 2572413 h 6858000"/>
              <a:gd name="connsiteX8" fmla="*/ 41303 w 7809022"/>
              <a:gd name="connsiteY8" fmla="*/ 1496869 h 6858000"/>
              <a:gd name="connsiteX9" fmla="*/ 41303 w 7809022"/>
              <a:gd name="connsiteY9" fmla="*/ 1083199 h 6858000"/>
              <a:gd name="connsiteX10" fmla="*/ 0 w 7809022"/>
              <a:gd name="connsiteY10" fmla="*/ 545427 h 6858000"/>
              <a:gd name="connsiteX11" fmla="*/ 22153 w 7809022"/>
              <a:gd name="connsiteY11" fmla="*/ 1016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9022" h="6858000">
                <a:moveTo>
                  <a:pt x="27229" y="0"/>
                </a:moveTo>
                <a:lnTo>
                  <a:pt x="7809022" y="0"/>
                </a:lnTo>
                <a:lnTo>
                  <a:pt x="7809022" y="6858000"/>
                </a:lnTo>
                <a:lnTo>
                  <a:pt x="41303" y="6858000"/>
                </a:lnTo>
                <a:lnTo>
                  <a:pt x="41303" y="6822879"/>
                </a:lnTo>
                <a:cubicBezTo>
                  <a:pt x="41303" y="6760828"/>
                  <a:pt x="41303" y="6709119"/>
                  <a:pt x="41303" y="6667752"/>
                </a:cubicBezTo>
                <a:cubicBezTo>
                  <a:pt x="41303" y="6667752"/>
                  <a:pt x="41303" y="6667752"/>
                  <a:pt x="0" y="3813425"/>
                </a:cubicBezTo>
                <a:cubicBezTo>
                  <a:pt x="0" y="3813425"/>
                  <a:pt x="0" y="3813425"/>
                  <a:pt x="41303" y="2572413"/>
                </a:cubicBezTo>
                <a:cubicBezTo>
                  <a:pt x="41303" y="2572413"/>
                  <a:pt x="41303" y="2572413"/>
                  <a:pt x="41303" y="1496869"/>
                </a:cubicBezTo>
                <a:cubicBezTo>
                  <a:pt x="41303" y="1455502"/>
                  <a:pt x="41303" y="1290034"/>
                  <a:pt x="41303" y="1083199"/>
                </a:cubicBezTo>
                <a:cubicBezTo>
                  <a:pt x="41303" y="876364"/>
                  <a:pt x="0" y="710895"/>
                  <a:pt x="0" y="545427"/>
                </a:cubicBezTo>
                <a:cubicBezTo>
                  <a:pt x="0" y="545427"/>
                  <a:pt x="0" y="545427"/>
                  <a:pt x="22153" y="101661"/>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graphicFrame>
        <p:nvGraphicFramePr>
          <p:cNvPr id="5" name="Content Placeholder 2">
            <a:extLst>
              <a:ext uri="{FF2B5EF4-FFF2-40B4-BE49-F238E27FC236}">
                <a16:creationId xmlns:a16="http://schemas.microsoft.com/office/drawing/2014/main" id="{E67450CC-64EE-7DAC-8C6F-7355B34E16EF}"/>
              </a:ext>
            </a:extLst>
          </p:cNvPr>
          <p:cNvGraphicFramePr>
            <a:graphicFrameLocks noGrp="1"/>
          </p:cNvGraphicFramePr>
          <p:nvPr>
            <p:ph idx="1"/>
            <p:extLst>
              <p:ext uri="{D42A27DB-BD31-4B8C-83A1-F6EECF244321}">
                <p14:modId xmlns:p14="http://schemas.microsoft.com/office/powerpoint/2010/main" val="3240545585"/>
              </p:ext>
            </p:extLst>
          </p:nvPr>
        </p:nvGraphicFramePr>
        <p:xfrm>
          <a:off x="5260361" y="728664"/>
          <a:ext cx="6188689" cy="54093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8762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308119F7-B84E-4EBF-919F-A9B0F6D92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DAA17479-17CB-402A-8689-750C6F3858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BAFE8C-3EE7-59FA-530F-2E42A50C8ED1}"/>
              </a:ext>
            </a:extLst>
          </p:cNvPr>
          <p:cNvSpPr>
            <a:spLocks noGrp="1"/>
          </p:cNvSpPr>
          <p:nvPr>
            <p:ph type="title"/>
          </p:nvPr>
        </p:nvSpPr>
        <p:spPr>
          <a:xfrm>
            <a:off x="720000" y="619200"/>
            <a:ext cx="3107463" cy="5510138"/>
          </a:xfrm>
        </p:spPr>
        <p:txBody>
          <a:bodyPr>
            <a:normAutofit/>
          </a:bodyPr>
          <a:lstStyle/>
          <a:p>
            <a:r>
              <a:rPr lang="en-US" b="1">
                <a:effectLst/>
                <a:latin typeface="Times New Roman" panose="02020603050405020304" pitchFamily="18" charset="0"/>
                <a:ea typeface="MS Gothic" panose="020B0609070205080204" pitchFamily="49" charset="-128"/>
              </a:rPr>
              <a:t>Yolo v3</a:t>
            </a:r>
            <a:br>
              <a:rPr lang="en-US" b="1">
                <a:effectLst/>
                <a:latin typeface="Times New Roman" panose="02020603050405020304" pitchFamily="18" charset="0"/>
                <a:ea typeface="MS Gothic" panose="020B0609070205080204" pitchFamily="49" charset="-128"/>
              </a:rPr>
            </a:br>
            <a:endParaRPr lang="en-US" dirty="0"/>
          </a:p>
        </p:txBody>
      </p:sp>
      <p:sp useBgFill="1">
        <p:nvSpPr>
          <p:cNvPr id="17" name="Freeform: Shape 12">
            <a:extLst>
              <a:ext uri="{FF2B5EF4-FFF2-40B4-BE49-F238E27FC236}">
                <a16:creationId xmlns:a16="http://schemas.microsoft.com/office/drawing/2014/main" id="{F534AA72-89BF-4BB0-B339-DEB9FC7F1B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2978" y="0"/>
            <a:ext cx="7809022" cy="6858000"/>
          </a:xfrm>
          <a:custGeom>
            <a:avLst/>
            <a:gdLst>
              <a:gd name="connsiteX0" fmla="*/ 27229 w 7809022"/>
              <a:gd name="connsiteY0" fmla="*/ 0 h 6858000"/>
              <a:gd name="connsiteX1" fmla="*/ 7809022 w 7809022"/>
              <a:gd name="connsiteY1" fmla="*/ 0 h 6858000"/>
              <a:gd name="connsiteX2" fmla="*/ 7809022 w 7809022"/>
              <a:gd name="connsiteY2" fmla="*/ 6858000 h 6858000"/>
              <a:gd name="connsiteX3" fmla="*/ 41303 w 7809022"/>
              <a:gd name="connsiteY3" fmla="*/ 6858000 h 6858000"/>
              <a:gd name="connsiteX4" fmla="*/ 41303 w 7809022"/>
              <a:gd name="connsiteY4" fmla="*/ 6822879 h 6858000"/>
              <a:gd name="connsiteX5" fmla="*/ 41303 w 7809022"/>
              <a:gd name="connsiteY5" fmla="*/ 6667752 h 6858000"/>
              <a:gd name="connsiteX6" fmla="*/ 0 w 7809022"/>
              <a:gd name="connsiteY6" fmla="*/ 3813425 h 6858000"/>
              <a:gd name="connsiteX7" fmla="*/ 41303 w 7809022"/>
              <a:gd name="connsiteY7" fmla="*/ 2572413 h 6858000"/>
              <a:gd name="connsiteX8" fmla="*/ 41303 w 7809022"/>
              <a:gd name="connsiteY8" fmla="*/ 1496869 h 6858000"/>
              <a:gd name="connsiteX9" fmla="*/ 41303 w 7809022"/>
              <a:gd name="connsiteY9" fmla="*/ 1083199 h 6858000"/>
              <a:gd name="connsiteX10" fmla="*/ 0 w 7809022"/>
              <a:gd name="connsiteY10" fmla="*/ 545427 h 6858000"/>
              <a:gd name="connsiteX11" fmla="*/ 22153 w 7809022"/>
              <a:gd name="connsiteY11" fmla="*/ 1016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9022" h="6858000">
                <a:moveTo>
                  <a:pt x="27229" y="0"/>
                </a:moveTo>
                <a:lnTo>
                  <a:pt x="7809022" y="0"/>
                </a:lnTo>
                <a:lnTo>
                  <a:pt x="7809022" y="6858000"/>
                </a:lnTo>
                <a:lnTo>
                  <a:pt x="41303" y="6858000"/>
                </a:lnTo>
                <a:lnTo>
                  <a:pt x="41303" y="6822879"/>
                </a:lnTo>
                <a:cubicBezTo>
                  <a:pt x="41303" y="6760828"/>
                  <a:pt x="41303" y="6709119"/>
                  <a:pt x="41303" y="6667752"/>
                </a:cubicBezTo>
                <a:cubicBezTo>
                  <a:pt x="41303" y="6667752"/>
                  <a:pt x="41303" y="6667752"/>
                  <a:pt x="0" y="3813425"/>
                </a:cubicBezTo>
                <a:cubicBezTo>
                  <a:pt x="0" y="3813425"/>
                  <a:pt x="0" y="3813425"/>
                  <a:pt x="41303" y="2572413"/>
                </a:cubicBezTo>
                <a:cubicBezTo>
                  <a:pt x="41303" y="2572413"/>
                  <a:pt x="41303" y="2572413"/>
                  <a:pt x="41303" y="1496869"/>
                </a:cubicBezTo>
                <a:cubicBezTo>
                  <a:pt x="41303" y="1455502"/>
                  <a:pt x="41303" y="1290034"/>
                  <a:pt x="41303" y="1083199"/>
                </a:cubicBezTo>
                <a:cubicBezTo>
                  <a:pt x="41303" y="876364"/>
                  <a:pt x="0" y="710895"/>
                  <a:pt x="0" y="545427"/>
                </a:cubicBezTo>
                <a:cubicBezTo>
                  <a:pt x="0" y="545427"/>
                  <a:pt x="0" y="545427"/>
                  <a:pt x="22153" y="101661"/>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graphicFrame>
        <p:nvGraphicFramePr>
          <p:cNvPr id="18" name="Content Placeholder 2">
            <a:extLst>
              <a:ext uri="{FF2B5EF4-FFF2-40B4-BE49-F238E27FC236}">
                <a16:creationId xmlns:a16="http://schemas.microsoft.com/office/drawing/2014/main" id="{1C4A7ABB-541B-5B26-CCE4-D8A16F3D695A}"/>
              </a:ext>
            </a:extLst>
          </p:cNvPr>
          <p:cNvGraphicFramePr>
            <a:graphicFrameLocks noGrp="1"/>
          </p:cNvGraphicFramePr>
          <p:nvPr>
            <p:ph idx="1"/>
            <p:extLst>
              <p:ext uri="{D42A27DB-BD31-4B8C-83A1-F6EECF244321}">
                <p14:modId xmlns:p14="http://schemas.microsoft.com/office/powerpoint/2010/main" val="2854506508"/>
              </p:ext>
            </p:extLst>
          </p:nvPr>
        </p:nvGraphicFramePr>
        <p:xfrm>
          <a:off x="5260361" y="728664"/>
          <a:ext cx="6188689" cy="54093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2491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149A9F6-B857-488C-AC3A-007B78165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49EFD05-C377-44BE-91F0-1D17C1D9B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56583B-08B9-E8E4-3268-E2EA1DDD0B7B}"/>
              </a:ext>
            </a:extLst>
          </p:cNvPr>
          <p:cNvSpPr>
            <a:spLocks noGrp="1"/>
          </p:cNvSpPr>
          <p:nvPr>
            <p:ph type="title"/>
          </p:nvPr>
        </p:nvSpPr>
        <p:spPr>
          <a:xfrm>
            <a:off x="720000" y="1449389"/>
            <a:ext cx="5015638" cy="2075012"/>
          </a:xfrm>
        </p:spPr>
        <p:txBody>
          <a:bodyPr vert="horz" wrap="square" lIns="0" tIns="0" rIns="0" bIns="0" rtlCol="0" anchor="b" anchorCtr="0">
            <a:normAutofit/>
          </a:bodyPr>
          <a:lstStyle/>
          <a:p>
            <a:pPr algn="ctr">
              <a:lnSpc>
                <a:spcPct val="90000"/>
              </a:lnSpc>
            </a:pPr>
            <a:r>
              <a:rPr lang="en-US" sz="4800" b="1" spc="-100">
                <a:effectLst/>
              </a:rPr>
              <a:t>EasyOcr (Nhận diện ký tự)</a:t>
            </a:r>
            <a:br>
              <a:rPr lang="en-US" sz="4800" b="1" spc="-100">
                <a:effectLst/>
              </a:rPr>
            </a:br>
            <a:endParaRPr lang="en-US" sz="4800" spc="-100"/>
          </a:p>
        </p:txBody>
      </p:sp>
      <p:grpSp>
        <p:nvGrpSpPr>
          <p:cNvPr id="15" name="Group 14">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65602" y="317452"/>
            <a:ext cx="2088038" cy="719230"/>
            <a:chOff x="4532666" y="505937"/>
            <a:chExt cx="2981730" cy="1027064"/>
          </a:xfrm>
        </p:grpSpPr>
        <p:sp>
          <p:nvSpPr>
            <p:cNvPr id="16"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7"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8"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20" name="Group 19">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17356" y="5503147"/>
            <a:ext cx="2117174" cy="588806"/>
            <a:chOff x="4549904" y="5078157"/>
            <a:chExt cx="3023338" cy="840818"/>
          </a:xfrm>
        </p:grpSpPr>
        <p:sp>
          <p:nvSpPr>
            <p:cNvPr id="21"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2"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3"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4" name="Content Placeholder 3" descr="C:\Users\Admin\AppData\Local\Microsoft\Windows\INetCache\Content.MSO\46FDAE18.tmp">
            <a:extLst>
              <a:ext uri="{FF2B5EF4-FFF2-40B4-BE49-F238E27FC236}">
                <a16:creationId xmlns:a16="http://schemas.microsoft.com/office/drawing/2014/main" id="{053A265B-942D-D1CB-E207-EDEADD1CA5C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322" r="5696" b="1"/>
          <a:stretch/>
        </p:blipFill>
        <p:spPr bwMode="auto">
          <a:xfrm>
            <a:off x="6313088" y="602657"/>
            <a:ext cx="5326462" cy="5250743"/>
          </a:xfrm>
          <a:custGeom>
            <a:avLst/>
            <a:gdLst/>
            <a:ahLst/>
            <a:cxnLst/>
            <a:rect l="l" t="t" r="r" b="b"/>
            <a:pathLst>
              <a:path w="5326462" h="5250743">
                <a:moveTo>
                  <a:pt x="2576092" y="0"/>
                </a:moveTo>
                <a:cubicBezTo>
                  <a:pt x="2650583" y="0"/>
                  <a:pt x="2726041" y="967"/>
                  <a:pt x="2803435" y="967"/>
                </a:cubicBezTo>
                <a:cubicBezTo>
                  <a:pt x="3020137" y="967"/>
                  <a:pt x="3205881" y="967"/>
                  <a:pt x="3329710" y="47407"/>
                </a:cubicBezTo>
                <a:cubicBezTo>
                  <a:pt x="3732156" y="124807"/>
                  <a:pt x="4088166" y="387966"/>
                  <a:pt x="4304868" y="573726"/>
                </a:cubicBezTo>
                <a:cubicBezTo>
                  <a:pt x="4537048" y="744005"/>
                  <a:pt x="4893058" y="1069084"/>
                  <a:pt x="5109760" y="1471563"/>
                </a:cubicBezTo>
                <a:cubicBezTo>
                  <a:pt x="5202632" y="2090761"/>
                  <a:pt x="5326462" y="2477760"/>
                  <a:pt x="5326462" y="2694480"/>
                </a:cubicBezTo>
                <a:cubicBezTo>
                  <a:pt x="5326462" y="3267238"/>
                  <a:pt x="5249068" y="3329158"/>
                  <a:pt x="5249068" y="3329158"/>
                </a:cubicBezTo>
                <a:cubicBezTo>
                  <a:pt x="5109760" y="3824516"/>
                  <a:pt x="4784708" y="4288915"/>
                  <a:pt x="4506091" y="4613994"/>
                </a:cubicBezTo>
                <a:cubicBezTo>
                  <a:pt x="4242954" y="4877153"/>
                  <a:pt x="3825029" y="5016473"/>
                  <a:pt x="3329710" y="5233192"/>
                </a:cubicBezTo>
                <a:cubicBezTo>
                  <a:pt x="3020137" y="5233192"/>
                  <a:pt x="2199766" y="5310592"/>
                  <a:pt x="1704448" y="5140313"/>
                </a:cubicBezTo>
                <a:cubicBezTo>
                  <a:pt x="1224608" y="4908113"/>
                  <a:pt x="1069821" y="4861674"/>
                  <a:pt x="667375" y="4505635"/>
                </a:cubicBezTo>
                <a:cubicBezTo>
                  <a:pt x="311365" y="4103156"/>
                  <a:pt x="48228" y="3329158"/>
                  <a:pt x="17270" y="2880239"/>
                </a:cubicBezTo>
                <a:cubicBezTo>
                  <a:pt x="-29166" y="2617080"/>
                  <a:pt x="32749" y="2183641"/>
                  <a:pt x="32749" y="2090761"/>
                </a:cubicBezTo>
                <a:cubicBezTo>
                  <a:pt x="32749" y="1610883"/>
                  <a:pt x="342323" y="1254844"/>
                  <a:pt x="605461" y="929765"/>
                </a:cubicBezTo>
                <a:cubicBezTo>
                  <a:pt x="884077" y="620166"/>
                  <a:pt x="1147215" y="341526"/>
                  <a:pt x="1549661" y="248646"/>
                </a:cubicBezTo>
                <a:cubicBezTo>
                  <a:pt x="1905671" y="78367"/>
                  <a:pt x="1905671" y="78367"/>
                  <a:pt x="1905671" y="78367"/>
                </a:cubicBezTo>
                <a:cubicBezTo>
                  <a:pt x="2137851" y="8707"/>
                  <a:pt x="2352618" y="0"/>
                  <a:pt x="2576092" y="0"/>
                </a:cubicBezTo>
                <a:close/>
              </a:path>
            </a:pathLst>
          </a:custGeom>
          <a:noFill/>
        </p:spPr>
      </p:pic>
    </p:spTree>
    <p:extLst>
      <p:ext uri="{BB962C8B-B14F-4D97-AF65-F5344CB8AC3E}">
        <p14:creationId xmlns:p14="http://schemas.microsoft.com/office/powerpoint/2010/main" val="3822593608"/>
      </p:ext>
    </p:extLst>
  </p:cSld>
  <p:clrMapOvr>
    <a:masterClrMapping/>
  </p:clrMapOvr>
</p:sld>
</file>

<file path=ppt/theme/theme1.xml><?xml version="1.0" encoding="utf-8"?>
<a:theme xmlns:a="http://schemas.openxmlformats.org/drawingml/2006/main" name="BlobVTI">
  <a:themeElements>
    <a:clrScheme name="AnalogousFromDarkSeedLeftStep">
      <a:dk1>
        <a:srgbClr val="000000"/>
      </a:dk1>
      <a:lt1>
        <a:srgbClr val="FFFFFF"/>
      </a:lt1>
      <a:dk2>
        <a:srgbClr val="1B2F31"/>
      </a:dk2>
      <a:lt2>
        <a:srgbClr val="F2F3F0"/>
      </a:lt2>
      <a:accent1>
        <a:srgbClr val="8041CF"/>
      </a:accent1>
      <a:accent2>
        <a:srgbClr val="4B47C5"/>
      </a:accent2>
      <a:accent3>
        <a:srgbClr val="4178CF"/>
      </a:accent3>
      <a:accent4>
        <a:srgbClr val="2FA2BD"/>
      </a:accent4>
      <a:accent5>
        <a:srgbClr val="3CC1A3"/>
      </a:accent5>
      <a:accent6>
        <a:srgbClr val="2FBD62"/>
      </a:accent6>
      <a:hlink>
        <a:srgbClr val="339B95"/>
      </a:hlink>
      <a:folHlink>
        <a:srgbClr val="7F7F7F"/>
      </a:folHlink>
    </a:clrScheme>
    <a:fontScheme name="Blob">
      <a:majorFont>
        <a:latin typeface="Rockwell Nova Light"/>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bVTI" id="{06D3AACF-B619-4265-899F-5E2FB3A445D5}" vid="{F5918863-BA1A-4735-81A8-3E7BFBDA8478}"/>
    </a:ext>
  </a:extLst>
</a:theme>
</file>

<file path=docProps/app.xml><?xml version="1.0" encoding="utf-8"?>
<Properties xmlns="http://schemas.openxmlformats.org/officeDocument/2006/extended-properties" xmlns:vt="http://schemas.openxmlformats.org/officeDocument/2006/docPropsVTypes">
  <TotalTime>56</TotalTime>
  <Words>1383</Words>
  <Application>Microsoft Office PowerPoint</Application>
  <PresentationFormat>Widescreen</PresentationFormat>
  <Paragraphs>133</Paragraphs>
  <Slides>40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Avenir Next LT Pro</vt:lpstr>
      <vt:lpstr>Calibri Light</vt:lpstr>
      <vt:lpstr>Rockwell Nova Light</vt:lpstr>
      <vt:lpstr>Symbol</vt:lpstr>
      <vt:lpstr>The Hand Extrablack</vt:lpstr>
      <vt:lpstr>Times New Roman</vt:lpstr>
      <vt:lpstr>BlobVTI</vt:lpstr>
      <vt:lpstr>BÁO CÁO TIỂU LUẬN HỌC PHẦN XỬ LÝ ẢNH SỐ ĐỀ TÀI: NHẬN DIỆN BẢNG SỐ XE  </vt:lpstr>
      <vt:lpstr>MỞ ĐẦU</vt:lpstr>
      <vt:lpstr>Giới thiệu tổng quan về đề tài </vt:lpstr>
      <vt:lpstr>Nhiệm vụ đề tài</vt:lpstr>
      <vt:lpstr>ANPR - Automatic Number Plate Recoginition</vt:lpstr>
      <vt:lpstr>Ngôn ngữ lập trình - Python</vt:lpstr>
      <vt:lpstr> Các công cụ hỗ trợ</vt:lpstr>
      <vt:lpstr>Yolo v3 </vt:lpstr>
      <vt:lpstr>EasyOcr (Nhận diện ký tự) </vt:lpstr>
      <vt:lpstr>Các thư viện và module hỗ trợ khác</vt:lpstr>
      <vt:lpstr>Tổng quan bài toán nhận diện biển số xe</vt:lpstr>
      <vt:lpstr>Đọc ảnh và xử lý ảnh</vt:lpstr>
      <vt:lpstr>Xử lý ảnh</vt:lpstr>
      <vt:lpstr>Chuyển ảnh xám</vt:lpstr>
      <vt:lpstr>Tăng độ tương phản</vt:lpstr>
      <vt:lpstr>Tăng độ tương phản</vt:lpstr>
      <vt:lpstr>Giảm nhiễu bằng bộ lọc Gauss </vt:lpstr>
      <vt:lpstr>Khai thác, phân đoạn và nhận diện biển số:</vt:lpstr>
      <vt:lpstr>Dùng yolov3 để nhận điện đối tượng </vt:lpstr>
      <vt:lpstr>Dùng yolov3 để nhận điện đối tượng</vt:lpstr>
      <vt:lpstr>Loss Function </vt:lpstr>
      <vt:lpstr>Loss Function </vt:lpstr>
      <vt:lpstr>Loss Function</vt:lpstr>
      <vt:lpstr>Loss Function</vt:lpstr>
      <vt:lpstr>Thuật toán Non-Maximum Suppression (NMS)</vt:lpstr>
      <vt:lpstr>Nội dung thuật toán </vt:lpstr>
      <vt:lpstr>Phân đoạn các kí tự có trong biển số xe</vt:lpstr>
      <vt:lpstr>. Nhận diện các kí tự đó rồi đưa về mã ASCII  </vt:lpstr>
      <vt:lpstr>Kết quả thực nghiệm</vt:lpstr>
      <vt:lpstr>Thiết bị thử nghiêm: </vt:lpstr>
      <vt:lpstr>Kết quả thử nghiệm</vt:lpstr>
      <vt:lpstr>Kết quả thử nghiệm</vt:lpstr>
      <vt:lpstr>Kết quả thử nghiệm</vt:lpstr>
      <vt:lpstr>Kết luận và hướng phát triển </vt:lpstr>
      <vt:lpstr>Kết luận</vt:lpstr>
      <vt:lpstr>Ưu điểm</vt:lpstr>
      <vt:lpstr>Khuyết điểm</vt:lpstr>
      <vt:lpstr>Hướng phát triển </vt:lpstr>
      <vt:lpstr>Hướng phát triển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TIỂU LUẬN HỌC PHẦN XỬ LÝ ẢNH SỐ ĐỀ TÀI: NHẬN DIỆN BẢNG SỐ XE  </dc:title>
  <dc:creator>Kiên ML</dc:creator>
  <cp:lastModifiedBy>Kiên ML</cp:lastModifiedBy>
  <cp:revision>1</cp:revision>
  <dcterms:created xsi:type="dcterms:W3CDTF">2023-06-07T17:09:35Z</dcterms:created>
  <dcterms:modified xsi:type="dcterms:W3CDTF">2023-06-07T18:06:28Z</dcterms:modified>
</cp:coreProperties>
</file>